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90" r:id="rId5"/>
  </p:sldMasterIdLst>
  <p:notesMasterIdLst>
    <p:notesMasterId r:id="rId20"/>
  </p:notesMasterIdLst>
  <p:handoutMasterIdLst>
    <p:handoutMasterId r:id="rId21"/>
  </p:handoutMasterIdLst>
  <p:sldIdLst>
    <p:sldId id="4601" r:id="rId6"/>
    <p:sldId id="10615" r:id="rId7"/>
    <p:sldId id="4603" r:id="rId8"/>
    <p:sldId id="1817" r:id="rId9"/>
    <p:sldId id="4606" r:id="rId10"/>
    <p:sldId id="4604" r:id="rId11"/>
    <p:sldId id="4605" r:id="rId12"/>
    <p:sldId id="10601" r:id="rId13"/>
    <p:sldId id="10604" r:id="rId14"/>
    <p:sldId id="4607" r:id="rId15"/>
    <p:sldId id="1549" r:id="rId16"/>
    <p:sldId id="4608" r:id="rId17"/>
    <p:sldId id="10612" r:id="rId18"/>
    <p:sldId id="10614"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ection>
        <p14:section name="Title slides" id="{6290A1E8-AFB8-3548-8B68-764E854A696A}">
          <p14:sldIdLst>
            <p14:sldId id="4601"/>
            <p14:sldId id="10615"/>
            <p14:sldId id="4603"/>
            <p14:sldId id="1817"/>
            <p14:sldId id="4606"/>
            <p14:sldId id="4604"/>
            <p14:sldId id="4605"/>
            <p14:sldId id="10601"/>
            <p14:sldId id="10604"/>
            <p14:sldId id="4607"/>
            <p14:sldId id="1549"/>
            <p14:sldId id="4608"/>
            <p14:sldId id="10612"/>
            <p14:sldId id="106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BEBEB"/>
    <a:srgbClr val="000000"/>
    <a:srgbClr val="0078D4"/>
    <a:srgbClr val="3C3C41"/>
    <a:srgbClr val="1A1A1A"/>
    <a:srgbClr val="008272"/>
    <a:srgbClr val="008C72"/>
    <a:srgbClr val="353535"/>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17" autoAdjust="0"/>
    <p:restoredTop sz="73789" autoAdjust="0"/>
  </p:normalViewPr>
  <p:slideViewPr>
    <p:cSldViewPr snapToGrid="0">
      <p:cViewPr varScale="1">
        <p:scale>
          <a:sx n="93" d="100"/>
          <a:sy n="93" d="100"/>
        </p:scale>
        <p:origin x="465" y="60"/>
      </p:cViewPr>
      <p:guideLst/>
    </p:cSldViewPr>
  </p:slideViewPr>
  <p:outlineViewPr>
    <p:cViewPr>
      <p:scale>
        <a:sx n="33" d="100"/>
        <a:sy n="33" d="100"/>
      </p:scale>
      <p:origin x="0" y="0"/>
    </p:cViewPr>
  </p:outlineViewPr>
  <p:notesTextViewPr>
    <p:cViewPr>
      <p:scale>
        <a:sx n="87" d="100"/>
        <a:sy n="87" d="100"/>
      </p:scale>
      <p:origin x="0" y="0"/>
    </p:cViewPr>
  </p:notesTextViewPr>
  <p:sorterViewPr>
    <p:cViewPr>
      <p:scale>
        <a:sx n="150" d="100"/>
        <a:sy n="150" d="100"/>
      </p:scale>
      <p:origin x="0" y="0"/>
    </p:cViewPr>
  </p:sorterViewPr>
  <p:notesViewPr>
    <p:cSldViewPr snapToGrid="0" showGuides="1">
      <p:cViewPr varScale="1">
        <p:scale>
          <a:sx n="88" d="100"/>
          <a:sy n="88" d="100"/>
        </p:scale>
        <p:origin x="2919"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o van Kraay" userId="d84cc394-bc99-4d93-b782-78d464c5e7dd" providerId="ADAL" clId="{349C41BF-7D97-4B98-A566-516F04ADAA2B}"/>
    <pc:docChg chg="undo redo custSel addSld delSld modSld sldOrd modSection">
      <pc:chgData name="Theo van Kraay" userId="d84cc394-bc99-4d93-b782-78d464c5e7dd" providerId="ADAL" clId="{349C41BF-7D97-4B98-A566-516F04ADAA2B}" dt="2020-05-15T18:24:04.726" v="7399" actId="14100"/>
      <pc:docMkLst>
        <pc:docMk/>
      </pc:docMkLst>
      <pc:sldChg chg="del">
        <pc:chgData name="Theo van Kraay" userId="d84cc394-bc99-4d93-b782-78d464c5e7dd" providerId="ADAL" clId="{349C41BF-7D97-4B98-A566-516F04ADAA2B}" dt="2020-05-13T16:28:51.102" v="3742" actId="47"/>
        <pc:sldMkLst>
          <pc:docMk/>
          <pc:sldMk cId="3445700178" sldId="258"/>
        </pc:sldMkLst>
      </pc:sldChg>
      <pc:sldChg chg="del">
        <pc:chgData name="Theo van Kraay" userId="d84cc394-bc99-4d93-b782-78d464c5e7dd" providerId="ADAL" clId="{349C41BF-7D97-4B98-A566-516F04ADAA2B}" dt="2020-05-13T16:28:51.102" v="3742" actId="47"/>
        <pc:sldMkLst>
          <pc:docMk/>
          <pc:sldMk cId="2127660739" sldId="262"/>
        </pc:sldMkLst>
      </pc:sldChg>
      <pc:sldChg chg="del">
        <pc:chgData name="Theo van Kraay" userId="d84cc394-bc99-4d93-b782-78d464c5e7dd" providerId="ADAL" clId="{349C41BF-7D97-4B98-A566-516F04ADAA2B}" dt="2020-05-13T16:28:51.102" v="3742" actId="47"/>
        <pc:sldMkLst>
          <pc:docMk/>
          <pc:sldMk cId="1762493044" sldId="269"/>
        </pc:sldMkLst>
      </pc:sldChg>
      <pc:sldChg chg="del">
        <pc:chgData name="Theo van Kraay" userId="d84cc394-bc99-4d93-b782-78d464c5e7dd" providerId="ADAL" clId="{349C41BF-7D97-4B98-A566-516F04ADAA2B}" dt="2020-05-13T16:28:51.102" v="3742" actId="47"/>
        <pc:sldMkLst>
          <pc:docMk/>
          <pc:sldMk cId="3848104210" sldId="474"/>
        </pc:sldMkLst>
      </pc:sldChg>
      <pc:sldChg chg="addSp delSp modSp mod delAnim modAnim modNotesTx">
        <pc:chgData name="Theo van Kraay" userId="d84cc394-bc99-4d93-b782-78d464c5e7dd" providerId="ADAL" clId="{349C41BF-7D97-4B98-A566-516F04ADAA2B}" dt="2020-05-15T12:49:49.165" v="6876" actId="14826"/>
        <pc:sldMkLst>
          <pc:docMk/>
          <pc:sldMk cId="959073109" sldId="1549"/>
        </pc:sldMkLst>
        <pc:spChg chg="mod">
          <ac:chgData name="Theo van Kraay" userId="d84cc394-bc99-4d93-b782-78d464c5e7dd" providerId="ADAL" clId="{349C41BF-7D97-4B98-A566-516F04ADAA2B}" dt="2020-05-13T17:16:34.217" v="4003" actId="14100"/>
          <ac:spMkLst>
            <pc:docMk/>
            <pc:sldMk cId="959073109" sldId="1549"/>
            <ac:spMk id="2" creationId="{68FC8348-5A8D-4DD5-9DAD-FBFAAD438E51}"/>
          </ac:spMkLst>
        </pc:spChg>
        <pc:spChg chg="del mod">
          <ac:chgData name="Theo van Kraay" userId="d84cc394-bc99-4d93-b782-78d464c5e7dd" providerId="ADAL" clId="{349C41BF-7D97-4B98-A566-516F04ADAA2B}" dt="2020-05-13T17:04:33.544" v="3934" actId="478"/>
          <ac:spMkLst>
            <pc:docMk/>
            <pc:sldMk cId="959073109" sldId="1549"/>
            <ac:spMk id="3" creationId="{BB27E3DE-F040-4BDE-9386-01539170A1D0}"/>
          </ac:spMkLst>
        </pc:spChg>
        <pc:spChg chg="mod">
          <ac:chgData name="Theo van Kraay" userId="d84cc394-bc99-4d93-b782-78d464c5e7dd" providerId="ADAL" clId="{349C41BF-7D97-4B98-A566-516F04ADAA2B}" dt="2020-05-15T12:43:29.880" v="6832" actId="1076"/>
          <ac:spMkLst>
            <pc:docMk/>
            <pc:sldMk cId="959073109" sldId="1549"/>
            <ac:spMk id="6" creationId="{1E270811-13C2-4334-AE1F-C4316A868AFF}"/>
          </ac:spMkLst>
        </pc:spChg>
        <pc:spChg chg="mod">
          <ac:chgData name="Theo van Kraay" userId="d84cc394-bc99-4d93-b782-78d464c5e7dd" providerId="ADAL" clId="{349C41BF-7D97-4B98-A566-516F04ADAA2B}" dt="2020-05-15T12:43:29.880" v="6832" actId="1076"/>
          <ac:spMkLst>
            <pc:docMk/>
            <pc:sldMk cId="959073109" sldId="1549"/>
            <ac:spMk id="9" creationId="{F1D1B14B-F38D-492D-A8D9-C726C16FFC6E}"/>
          </ac:spMkLst>
        </pc:spChg>
        <pc:spChg chg="add del mod">
          <ac:chgData name="Theo van Kraay" userId="d84cc394-bc99-4d93-b782-78d464c5e7dd" providerId="ADAL" clId="{349C41BF-7D97-4B98-A566-516F04ADAA2B}" dt="2020-05-13T17:04:39.987" v="3935" actId="478"/>
          <ac:spMkLst>
            <pc:docMk/>
            <pc:sldMk cId="959073109" sldId="1549"/>
            <ac:spMk id="12" creationId="{7D1CF820-C3AB-4EF4-BD27-E38FCE1BC7B0}"/>
          </ac:spMkLst>
        </pc:spChg>
        <pc:spChg chg="mod">
          <ac:chgData name="Theo van Kraay" userId="d84cc394-bc99-4d93-b782-78d464c5e7dd" providerId="ADAL" clId="{349C41BF-7D97-4B98-A566-516F04ADAA2B}" dt="2020-05-15T12:43:29.880" v="6832" actId="1076"/>
          <ac:spMkLst>
            <pc:docMk/>
            <pc:sldMk cId="959073109" sldId="1549"/>
            <ac:spMk id="14" creationId="{93502D53-3D15-4CA8-BAC4-D3AA40889E3E}"/>
          </ac:spMkLst>
        </pc:spChg>
        <pc:spChg chg="del">
          <ac:chgData name="Theo van Kraay" userId="d84cc394-bc99-4d93-b782-78d464c5e7dd" providerId="ADAL" clId="{349C41BF-7D97-4B98-A566-516F04ADAA2B}" dt="2020-05-13T17:08:03.699" v="3970" actId="478"/>
          <ac:spMkLst>
            <pc:docMk/>
            <pc:sldMk cId="959073109" sldId="1549"/>
            <ac:spMk id="15" creationId="{75464042-20CD-42CF-93A2-2C12A74192A7}"/>
          </ac:spMkLst>
        </pc:spChg>
        <pc:spChg chg="mod">
          <ac:chgData name="Theo van Kraay" userId="d84cc394-bc99-4d93-b782-78d464c5e7dd" providerId="ADAL" clId="{349C41BF-7D97-4B98-A566-516F04ADAA2B}" dt="2020-05-15T12:43:29.880" v="6832" actId="1076"/>
          <ac:spMkLst>
            <pc:docMk/>
            <pc:sldMk cId="959073109" sldId="1549"/>
            <ac:spMk id="16" creationId="{44869E21-D1BE-440D-AFDF-540403F4A762}"/>
          </ac:spMkLst>
        </pc:spChg>
        <pc:spChg chg="del mod">
          <ac:chgData name="Theo van Kraay" userId="d84cc394-bc99-4d93-b782-78d464c5e7dd" providerId="ADAL" clId="{349C41BF-7D97-4B98-A566-516F04ADAA2B}" dt="2020-05-13T17:15:01.306" v="3997" actId="478"/>
          <ac:spMkLst>
            <pc:docMk/>
            <pc:sldMk cId="959073109" sldId="1549"/>
            <ac:spMk id="40" creationId="{77AB5AAF-F270-4AC6-8DBA-29A279A74EE5}"/>
          </ac:spMkLst>
        </pc:spChg>
        <pc:spChg chg="mod">
          <ac:chgData name="Theo van Kraay" userId="d84cc394-bc99-4d93-b782-78d464c5e7dd" providerId="ADAL" clId="{349C41BF-7D97-4B98-A566-516F04ADAA2B}" dt="2020-05-15T12:43:29.880" v="6832" actId="1076"/>
          <ac:spMkLst>
            <pc:docMk/>
            <pc:sldMk cId="959073109" sldId="1549"/>
            <ac:spMk id="41" creationId="{0705BAB4-13B6-4657-A8B1-9F70F8B07099}"/>
          </ac:spMkLst>
        </pc:spChg>
        <pc:spChg chg="del">
          <ac:chgData name="Theo van Kraay" userId="d84cc394-bc99-4d93-b782-78d464c5e7dd" providerId="ADAL" clId="{349C41BF-7D97-4B98-A566-516F04ADAA2B}" dt="2020-05-13T17:09:02.201" v="3976" actId="478"/>
          <ac:spMkLst>
            <pc:docMk/>
            <pc:sldMk cId="959073109" sldId="1549"/>
            <ac:spMk id="42" creationId="{37A22025-6DC3-42C9-B671-BF5628B2F352}"/>
          </ac:spMkLst>
        </pc:spChg>
        <pc:grpChg chg="mod">
          <ac:chgData name="Theo van Kraay" userId="d84cc394-bc99-4d93-b782-78d464c5e7dd" providerId="ADAL" clId="{349C41BF-7D97-4B98-A566-516F04ADAA2B}" dt="2020-05-15T12:43:29.880" v="6832" actId="1076"/>
          <ac:grpSpMkLst>
            <pc:docMk/>
            <pc:sldMk cId="959073109" sldId="1549"/>
            <ac:grpSpMk id="7" creationId="{A5AE5D45-0F73-4D31-8B12-E626A8152A6C}"/>
          </ac:grpSpMkLst>
        </pc:grpChg>
        <pc:picChg chg="add mod ord">
          <ac:chgData name="Theo van Kraay" userId="d84cc394-bc99-4d93-b782-78d464c5e7dd" providerId="ADAL" clId="{349C41BF-7D97-4B98-A566-516F04ADAA2B}" dt="2020-05-15T12:49:49.165" v="6876" actId="14826"/>
          <ac:picMkLst>
            <pc:docMk/>
            <pc:sldMk cId="959073109" sldId="1549"/>
            <ac:picMk id="3" creationId="{FA557727-184E-4FCA-AFBA-421883663F27}"/>
          </ac:picMkLst>
        </pc:picChg>
        <pc:picChg chg="mod">
          <ac:chgData name="Theo van Kraay" userId="d84cc394-bc99-4d93-b782-78d464c5e7dd" providerId="ADAL" clId="{349C41BF-7D97-4B98-A566-516F04ADAA2B}" dt="2020-05-15T12:43:29.880" v="6832" actId="1076"/>
          <ac:picMkLst>
            <pc:docMk/>
            <pc:sldMk cId="959073109" sldId="1549"/>
            <ac:picMk id="10" creationId="{BB6FEF4E-C5E5-4CAC-8691-121559C32DAA}"/>
          </ac:picMkLst>
        </pc:picChg>
        <pc:cxnChg chg="mod">
          <ac:chgData name="Theo van Kraay" userId="d84cc394-bc99-4d93-b782-78d464c5e7dd" providerId="ADAL" clId="{349C41BF-7D97-4B98-A566-516F04ADAA2B}" dt="2020-05-15T12:43:29.880" v="6832" actId="1076"/>
          <ac:cxnSpMkLst>
            <pc:docMk/>
            <pc:sldMk cId="959073109" sldId="1549"/>
            <ac:cxnSpMk id="8" creationId="{169FFDC9-E1F7-4EBC-8B25-11D867FA057F}"/>
          </ac:cxnSpMkLst>
        </pc:cxnChg>
        <pc:cxnChg chg="mod">
          <ac:chgData name="Theo van Kraay" userId="d84cc394-bc99-4d93-b782-78d464c5e7dd" providerId="ADAL" clId="{349C41BF-7D97-4B98-A566-516F04ADAA2B}" dt="2020-05-15T12:43:29.880" v="6832" actId="1076"/>
          <ac:cxnSpMkLst>
            <pc:docMk/>
            <pc:sldMk cId="959073109" sldId="1549"/>
            <ac:cxnSpMk id="13" creationId="{E7687B88-8CC9-4357-B56E-F785800B1CA8}"/>
          </ac:cxnSpMkLst>
        </pc:cxnChg>
        <pc:cxnChg chg="mod">
          <ac:chgData name="Theo van Kraay" userId="d84cc394-bc99-4d93-b782-78d464c5e7dd" providerId="ADAL" clId="{349C41BF-7D97-4B98-A566-516F04ADAA2B}" dt="2020-05-15T12:43:29.880" v="6832" actId="1076"/>
          <ac:cxnSpMkLst>
            <pc:docMk/>
            <pc:sldMk cId="959073109" sldId="1549"/>
            <ac:cxnSpMk id="18" creationId="{CAB12D2D-7ECB-44F7-AFB5-96DE08B48136}"/>
          </ac:cxnSpMkLst>
        </pc:cxnChg>
        <pc:cxnChg chg="mod">
          <ac:chgData name="Theo van Kraay" userId="d84cc394-bc99-4d93-b782-78d464c5e7dd" providerId="ADAL" clId="{349C41BF-7D97-4B98-A566-516F04ADAA2B}" dt="2020-05-15T12:43:29.880" v="6832" actId="1076"/>
          <ac:cxnSpMkLst>
            <pc:docMk/>
            <pc:sldMk cId="959073109" sldId="1549"/>
            <ac:cxnSpMk id="26" creationId="{2A76189E-5152-471E-A06B-38600E17EFB9}"/>
          </ac:cxnSpMkLst>
        </pc:cxnChg>
        <pc:cxnChg chg="del mod">
          <ac:chgData name="Theo van Kraay" userId="d84cc394-bc99-4d93-b782-78d464c5e7dd" providerId="ADAL" clId="{349C41BF-7D97-4B98-A566-516F04ADAA2B}" dt="2020-05-13T17:08:11.181" v="3972" actId="478"/>
          <ac:cxnSpMkLst>
            <pc:docMk/>
            <pc:sldMk cId="959073109" sldId="1549"/>
            <ac:cxnSpMk id="34" creationId="{E4EABDA1-BC0E-46A4-804C-CBCBE6E3E7BB}"/>
          </ac:cxnSpMkLst>
        </pc:cxnChg>
      </pc:sldChg>
      <pc:sldChg chg="addSp delSp modSp mod delAnim modAnim modShow">
        <pc:chgData name="Theo van Kraay" userId="d84cc394-bc99-4d93-b782-78d464c5e7dd" providerId="ADAL" clId="{349C41BF-7D97-4B98-A566-516F04ADAA2B}" dt="2020-05-15T12:54:51.702" v="6881" actId="1076"/>
        <pc:sldMkLst>
          <pc:docMk/>
          <pc:sldMk cId="327132192" sldId="1599"/>
        </pc:sldMkLst>
        <pc:spChg chg="del mod">
          <ac:chgData name="Theo van Kraay" userId="d84cc394-bc99-4d93-b782-78d464c5e7dd" providerId="ADAL" clId="{349C41BF-7D97-4B98-A566-516F04ADAA2B}" dt="2020-05-14T20:08:57.663" v="5965" actId="478"/>
          <ac:spMkLst>
            <pc:docMk/>
            <pc:sldMk cId="327132192" sldId="1599"/>
            <ac:spMk id="2" creationId="{91836708-45E7-4161-A763-100683C03DEC}"/>
          </ac:spMkLst>
        </pc:spChg>
        <pc:picChg chg="add mod">
          <ac:chgData name="Theo van Kraay" userId="d84cc394-bc99-4d93-b782-78d464c5e7dd" providerId="ADAL" clId="{349C41BF-7D97-4B98-A566-516F04ADAA2B}" dt="2020-05-15T12:54:51.702" v="6881" actId="1076"/>
          <ac:picMkLst>
            <pc:docMk/>
            <pc:sldMk cId="327132192" sldId="1599"/>
            <ac:picMk id="2" creationId="{089955C4-F7D2-4286-AF98-D909E62DF063}"/>
          </ac:picMkLst>
        </pc:picChg>
        <pc:picChg chg="add del mod">
          <ac:chgData name="Theo van Kraay" userId="d84cc394-bc99-4d93-b782-78d464c5e7dd" providerId="ADAL" clId="{349C41BF-7D97-4B98-A566-516F04ADAA2B}" dt="2020-05-15T12:54:27.819" v="6877" actId="478"/>
          <ac:picMkLst>
            <pc:docMk/>
            <pc:sldMk cId="327132192" sldId="1599"/>
            <ac:picMk id="3" creationId="{314F8EB9-FE66-4D72-8DA3-53E0C220D802}"/>
          </ac:picMkLst>
        </pc:picChg>
      </pc:sldChg>
      <pc:sldChg chg="del">
        <pc:chgData name="Theo van Kraay" userId="d84cc394-bc99-4d93-b782-78d464c5e7dd" providerId="ADAL" clId="{349C41BF-7D97-4B98-A566-516F04ADAA2B}" dt="2020-05-13T16:28:51.102" v="3742" actId="47"/>
        <pc:sldMkLst>
          <pc:docMk/>
          <pc:sldMk cId="4096692480" sldId="1621"/>
        </pc:sldMkLst>
      </pc:sldChg>
      <pc:sldChg chg="del">
        <pc:chgData name="Theo van Kraay" userId="d84cc394-bc99-4d93-b782-78d464c5e7dd" providerId="ADAL" clId="{349C41BF-7D97-4B98-A566-516F04ADAA2B}" dt="2020-05-13T16:28:51.102" v="3742" actId="47"/>
        <pc:sldMkLst>
          <pc:docMk/>
          <pc:sldMk cId="2497172774" sldId="1622"/>
        </pc:sldMkLst>
      </pc:sldChg>
      <pc:sldChg chg="del">
        <pc:chgData name="Theo van Kraay" userId="d84cc394-bc99-4d93-b782-78d464c5e7dd" providerId="ADAL" clId="{349C41BF-7D97-4B98-A566-516F04ADAA2B}" dt="2020-05-13T16:28:51.102" v="3742" actId="47"/>
        <pc:sldMkLst>
          <pc:docMk/>
          <pc:sldMk cId="3745442072" sldId="1623"/>
        </pc:sldMkLst>
      </pc:sldChg>
      <pc:sldChg chg="del">
        <pc:chgData name="Theo van Kraay" userId="d84cc394-bc99-4d93-b782-78d464c5e7dd" providerId="ADAL" clId="{349C41BF-7D97-4B98-A566-516F04ADAA2B}" dt="2020-05-13T16:28:51.102" v="3742" actId="47"/>
        <pc:sldMkLst>
          <pc:docMk/>
          <pc:sldMk cId="2673804024" sldId="1624"/>
        </pc:sldMkLst>
      </pc:sldChg>
      <pc:sldChg chg="del">
        <pc:chgData name="Theo van Kraay" userId="d84cc394-bc99-4d93-b782-78d464c5e7dd" providerId="ADAL" clId="{349C41BF-7D97-4B98-A566-516F04ADAA2B}" dt="2020-05-13T16:28:51.102" v="3742" actId="47"/>
        <pc:sldMkLst>
          <pc:docMk/>
          <pc:sldMk cId="1728769628" sldId="1626"/>
        </pc:sldMkLst>
      </pc:sldChg>
      <pc:sldChg chg="del">
        <pc:chgData name="Theo van Kraay" userId="d84cc394-bc99-4d93-b782-78d464c5e7dd" providerId="ADAL" clId="{349C41BF-7D97-4B98-A566-516F04ADAA2B}" dt="2020-05-13T16:28:51.102" v="3742" actId="47"/>
        <pc:sldMkLst>
          <pc:docMk/>
          <pc:sldMk cId="986346967" sldId="1627"/>
        </pc:sldMkLst>
      </pc:sldChg>
      <pc:sldChg chg="del">
        <pc:chgData name="Theo van Kraay" userId="d84cc394-bc99-4d93-b782-78d464c5e7dd" providerId="ADAL" clId="{349C41BF-7D97-4B98-A566-516F04ADAA2B}" dt="2020-05-13T16:28:51.102" v="3742" actId="47"/>
        <pc:sldMkLst>
          <pc:docMk/>
          <pc:sldMk cId="2864514230" sldId="1737"/>
        </pc:sldMkLst>
      </pc:sldChg>
      <pc:sldChg chg="delSp modSp mod delAnim modAnim modNotesTx">
        <pc:chgData name="Theo van Kraay" userId="d84cc394-bc99-4d93-b782-78d464c5e7dd" providerId="ADAL" clId="{349C41BF-7D97-4B98-A566-516F04ADAA2B}" dt="2020-05-13T16:49:13.167" v="3817" actId="20577"/>
        <pc:sldMkLst>
          <pc:docMk/>
          <pc:sldMk cId="2295270820" sldId="1817"/>
        </pc:sldMkLst>
        <pc:spChg chg="del">
          <ac:chgData name="Theo van Kraay" userId="d84cc394-bc99-4d93-b782-78d464c5e7dd" providerId="ADAL" clId="{349C41BF-7D97-4B98-A566-516F04ADAA2B}" dt="2020-05-13T16:44:42.314" v="3788" actId="478"/>
          <ac:spMkLst>
            <pc:docMk/>
            <pc:sldMk cId="2295270820" sldId="1817"/>
            <ac:spMk id="5" creationId="{52A7507D-86A5-4579-AF3A-B0FBA53DA783}"/>
          </ac:spMkLst>
        </pc:spChg>
        <pc:spChg chg="del mod">
          <ac:chgData name="Theo van Kraay" userId="d84cc394-bc99-4d93-b782-78d464c5e7dd" providerId="ADAL" clId="{349C41BF-7D97-4B98-A566-516F04ADAA2B}" dt="2020-05-13T16:44:42.314" v="3788" actId="478"/>
          <ac:spMkLst>
            <pc:docMk/>
            <pc:sldMk cId="2295270820" sldId="1817"/>
            <ac:spMk id="6" creationId="{147E056A-0FF3-463D-9152-B5CF389BDAD8}"/>
          </ac:spMkLst>
        </pc:spChg>
        <pc:spChg chg="del">
          <ac:chgData name="Theo van Kraay" userId="d84cc394-bc99-4d93-b782-78d464c5e7dd" providerId="ADAL" clId="{349C41BF-7D97-4B98-A566-516F04ADAA2B}" dt="2020-05-13T16:44:42.314" v="3788" actId="478"/>
          <ac:spMkLst>
            <pc:docMk/>
            <pc:sldMk cId="2295270820" sldId="1817"/>
            <ac:spMk id="7" creationId="{73927927-4AD8-4980-AB6E-A4C877B8FB16}"/>
          </ac:spMkLst>
        </pc:spChg>
        <pc:spChg chg="del mod">
          <ac:chgData name="Theo van Kraay" userId="d84cc394-bc99-4d93-b782-78d464c5e7dd" providerId="ADAL" clId="{349C41BF-7D97-4B98-A566-516F04ADAA2B}" dt="2020-05-13T16:44:42.314" v="3788" actId="478"/>
          <ac:spMkLst>
            <pc:docMk/>
            <pc:sldMk cId="2295270820" sldId="1817"/>
            <ac:spMk id="8" creationId="{19EB5FD8-D82C-4763-BB10-C88A08166EA6}"/>
          </ac:spMkLst>
        </pc:spChg>
        <pc:spChg chg="del">
          <ac:chgData name="Theo van Kraay" userId="d84cc394-bc99-4d93-b782-78d464c5e7dd" providerId="ADAL" clId="{349C41BF-7D97-4B98-A566-516F04ADAA2B}" dt="2020-05-13T16:44:42.314" v="3788" actId="478"/>
          <ac:spMkLst>
            <pc:docMk/>
            <pc:sldMk cId="2295270820" sldId="1817"/>
            <ac:spMk id="9" creationId="{7E1BF263-6A63-4419-95D7-1EE74B7245F1}"/>
          </ac:spMkLst>
        </pc:spChg>
        <pc:spChg chg="del">
          <ac:chgData name="Theo van Kraay" userId="d84cc394-bc99-4d93-b782-78d464c5e7dd" providerId="ADAL" clId="{349C41BF-7D97-4B98-A566-516F04ADAA2B}" dt="2020-05-13T16:44:42.314" v="3788" actId="478"/>
          <ac:spMkLst>
            <pc:docMk/>
            <pc:sldMk cId="2295270820" sldId="1817"/>
            <ac:spMk id="10" creationId="{E11D6557-0A18-49AF-9DD2-B415A2F05FB2}"/>
          </ac:spMkLst>
        </pc:spChg>
        <pc:spChg chg="del mod">
          <ac:chgData name="Theo van Kraay" userId="d84cc394-bc99-4d93-b782-78d464c5e7dd" providerId="ADAL" clId="{349C41BF-7D97-4B98-A566-516F04ADAA2B}" dt="2020-05-13T16:44:42.314" v="3788" actId="478"/>
          <ac:spMkLst>
            <pc:docMk/>
            <pc:sldMk cId="2295270820" sldId="1817"/>
            <ac:spMk id="11" creationId="{88B442A6-DF2B-41CB-9278-A9400A139916}"/>
          </ac:spMkLst>
        </pc:spChg>
        <pc:spChg chg="del">
          <ac:chgData name="Theo van Kraay" userId="d84cc394-bc99-4d93-b782-78d464c5e7dd" providerId="ADAL" clId="{349C41BF-7D97-4B98-A566-516F04ADAA2B}" dt="2020-05-13T16:44:42.314" v="3788" actId="478"/>
          <ac:spMkLst>
            <pc:docMk/>
            <pc:sldMk cId="2295270820" sldId="1817"/>
            <ac:spMk id="14" creationId="{088A0EE3-9BAF-4FA4-9690-AC7E19DE2836}"/>
          </ac:spMkLst>
        </pc:spChg>
        <pc:spChg chg="del mod">
          <ac:chgData name="Theo van Kraay" userId="d84cc394-bc99-4d93-b782-78d464c5e7dd" providerId="ADAL" clId="{349C41BF-7D97-4B98-A566-516F04ADAA2B}" dt="2020-05-13T16:44:42.314" v="3788" actId="478"/>
          <ac:spMkLst>
            <pc:docMk/>
            <pc:sldMk cId="2295270820" sldId="1817"/>
            <ac:spMk id="16" creationId="{E16DBE9D-88D7-4523-A650-7DB0F676B7A6}"/>
          </ac:spMkLst>
        </pc:spChg>
        <pc:spChg chg="del">
          <ac:chgData name="Theo van Kraay" userId="d84cc394-bc99-4d93-b782-78d464c5e7dd" providerId="ADAL" clId="{349C41BF-7D97-4B98-A566-516F04ADAA2B}" dt="2020-05-13T16:44:42.314" v="3788" actId="478"/>
          <ac:spMkLst>
            <pc:docMk/>
            <pc:sldMk cId="2295270820" sldId="1817"/>
            <ac:spMk id="17" creationId="{76ED08AC-9F9B-4140-B52D-EE2E9C82CB27}"/>
          </ac:spMkLst>
        </pc:spChg>
        <pc:spChg chg="mod">
          <ac:chgData name="Theo van Kraay" userId="d84cc394-bc99-4d93-b782-78d464c5e7dd" providerId="ADAL" clId="{349C41BF-7D97-4B98-A566-516F04ADAA2B}" dt="2020-05-13T15:05:42.372" v="1446" actId="20577"/>
          <ac:spMkLst>
            <pc:docMk/>
            <pc:sldMk cId="2295270820" sldId="1817"/>
            <ac:spMk id="20" creationId="{EE58E505-C966-4730-8D72-5ECA9AEF1EC1}"/>
          </ac:spMkLst>
        </pc:spChg>
        <pc:picChg chg="del">
          <ac:chgData name="Theo van Kraay" userId="d84cc394-bc99-4d93-b782-78d464c5e7dd" providerId="ADAL" clId="{349C41BF-7D97-4B98-A566-516F04ADAA2B}" dt="2020-05-13T16:44:42.314" v="3788" actId="478"/>
          <ac:picMkLst>
            <pc:docMk/>
            <pc:sldMk cId="2295270820" sldId="1817"/>
            <ac:picMk id="3" creationId="{836BB9CE-71DF-4DC8-8B3B-F69C9D57D75B}"/>
          </ac:picMkLst>
        </pc:picChg>
        <pc:picChg chg="del mod">
          <ac:chgData name="Theo van Kraay" userId="d84cc394-bc99-4d93-b782-78d464c5e7dd" providerId="ADAL" clId="{349C41BF-7D97-4B98-A566-516F04ADAA2B}" dt="2020-05-13T16:44:36.730" v="3787" actId="478"/>
          <ac:picMkLst>
            <pc:docMk/>
            <pc:sldMk cId="2295270820" sldId="1817"/>
            <ac:picMk id="4" creationId="{11419620-193C-44A7-B5D8-E6A2114C82BF}"/>
          </ac:picMkLst>
        </pc:picChg>
        <pc:cxnChg chg="del mod">
          <ac:chgData name="Theo van Kraay" userId="d84cc394-bc99-4d93-b782-78d464c5e7dd" providerId="ADAL" clId="{349C41BF-7D97-4B98-A566-516F04ADAA2B}" dt="2020-05-13T16:44:42.314" v="3788" actId="478"/>
          <ac:cxnSpMkLst>
            <pc:docMk/>
            <pc:sldMk cId="2295270820" sldId="1817"/>
            <ac:cxnSpMk id="12" creationId="{859A4E06-4F02-4CD6-B975-FD02A45878AC}"/>
          </ac:cxnSpMkLst>
        </pc:cxnChg>
        <pc:cxnChg chg="del mod">
          <ac:chgData name="Theo van Kraay" userId="d84cc394-bc99-4d93-b782-78d464c5e7dd" providerId="ADAL" clId="{349C41BF-7D97-4B98-A566-516F04ADAA2B}" dt="2020-05-13T16:44:42.314" v="3788" actId="478"/>
          <ac:cxnSpMkLst>
            <pc:docMk/>
            <pc:sldMk cId="2295270820" sldId="1817"/>
            <ac:cxnSpMk id="13" creationId="{DEDD648F-BC0B-4782-985E-C70A77B32E27}"/>
          </ac:cxnSpMkLst>
        </pc:cxnChg>
        <pc:cxnChg chg="del mod">
          <ac:chgData name="Theo van Kraay" userId="d84cc394-bc99-4d93-b782-78d464c5e7dd" providerId="ADAL" clId="{349C41BF-7D97-4B98-A566-516F04ADAA2B}" dt="2020-05-13T16:44:42.314" v="3788" actId="478"/>
          <ac:cxnSpMkLst>
            <pc:docMk/>
            <pc:sldMk cId="2295270820" sldId="1817"/>
            <ac:cxnSpMk id="15" creationId="{8385AB96-750A-4FDF-8671-A1D89A31E20F}"/>
          </ac:cxnSpMkLst>
        </pc:cxnChg>
      </pc:sldChg>
      <pc:sldChg chg="del">
        <pc:chgData name="Theo van Kraay" userId="d84cc394-bc99-4d93-b782-78d464c5e7dd" providerId="ADAL" clId="{349C41BF-7D97-4B98-A566-516F04ADAA2B}" dt="2020-05-13T16:28:51.102" v="3742" actId="47"/>
        <pc:sldMkLst>
          <pc:docMk/>
          <pc:sldMk cId="400592454" sldId="1826"/>
        </pc:sldMkLst>
      </pc:sldChg>
      <pc:sldChg chg="del">
        <pc:chgData name="Theo van Kraay" userId="d84cc394-bc99-4d93-b782-78d464c5e7dd" providerId="ADAL" clId="{349C41BF-7D97-4B98-A566-516F04ADAA2B}" dt="2020-05-13T16:28:51.102" v="3742" actId="47"/>
        <pc:sldMkLst>
          <pc:docMk/>
          <pc:sldMk cId="132427058" sldId="1850"/>
        </pc:sldMkLst>
      </pc:sldChg>
      <pc:sldChg chg="del">
        <pc:chgData name="Theo van Kraay" userId="d84cc394-bc99-4d93-b782-78d464c5e7dd" providerId="ADAL" clId="{349C41BF-7D97-4B98-A566-516F04ADAA2B}" dt="2020-05-13T16:28:51.102" v="3742" actId="47"/>
        <pc:sldMkLst>
          <pc:docMk/>
          <pc:sldMk cId="37529353" sldId="1905"/>
        </pc:sldMkLst>
      </pc:sldChg>
      <pc:sldChg chg="del">
        <pc:chgData name="Theo van Kraay" userId="d84cc394-bc99-4d93-b782-78d464c5e7dd" providerId="ADAL" clId="{349C41BF-7D97-4B98-A566-516F04ADAA2B}" dt="2020-05-13T16:28:51.102" v="3742" actId="47"/>
        <pc:sldMkLst>
          <pc:docMk/>
          <pc:sldMk cId="2523271341" sldId="1906"/>
        </pc:sldMkLst>
      </pc:sldChg>
      <pc:sldChg chg="del">
        <pc:chgData name="Theo van Kraay" userId="d84cc394-bc99-4d93-b782-78d464c5e7dd" providerId="ADAL" clId="{349C41BF-7D97-4B98-A566-516F04ADAA2B}" dt="2020-05-13T16:28:51.102" v="3742" actId="47"/>
        <pc:sldMkLst>
          <pc:docMk/>
          <pc:sldMk cId="84887614" sldId="1907"/>
        </pc:sldMkLst>
      </pc:sldChg>
      <pc:sldChg chg="del">
        <pc:chgData name="Theo van Kraay" userId="d84cc394-bc99-4d93-b782-78d464c5e7dd" providerId="ADAL" clId="{349C41BF-7D97-4B98-A566-516F04ADAA2B}" dt="2020-05-13T16:28:51.102" v="3742" actId="47"/>
        <pc:sldMkLst>
          <pc:docMk/>
          <pc:sldMk cId="1182110954" sldId="1908"/>
        </pc:sldMkLst>
      </pc:sldChg>
      <pc:sldChg chg="del">
        <pc:chgData name="Theo van Kraay" userId="d84cc394-bc99-4d93-b782-78d464c5e7dd" providerId="ADAL" clId="{349C41BF-7D97-4B98-A566-516F04ADAA2B}" dt="2020-05-13T16:28:51.102" v="3742" actId="47"/>
        <pc:sldMkLst>
          <pc:docMk/>
          <pc:sldMk cId="540465385" sldId="1909"/>
        </pc:sldMkLst>
      </pc:sldChg>
      <pc:sldChg chg="del">
        <pc:chgData name="Theo van Kraay" userId="d84cc394-bc99-4d93-b782-78d464c5e7dd" providerId="ADAL" clId="{349C41BF-7D97-4B98-A566-516F04ADAA2B}" dt="2020-05-13T16:28:51.102" v="3742" actId="47"/>
        <pc:sldMkLst>
          <pc:docMk/>
          <pc:sldMk cId="1838407168" sldId="1915"/>
        </pc:sldMkLst>
      </pc:sldChg>
      <pc:sldChg chg="del">
        <pc:chgData name="Theo van Kraay" userId="d84cc394-bc99-4d93-b782-78d464c5e7dd" providerId="ADAL" clId="{349C41BF-7D97-4B98-A566-516F04ADAA2B}" dt="2020-05-13T16:28:51.102" v="3742" actId="47"/>
        <pc:sldMkLst>
          <pc:docMk/>
          <pc:sldMk cId="4023108316" sldId="1927"/>
        </pc:sldMkLst>
      </pc:sldChg>
      <pc:sldChg chg="del">
        <pc:chgData name="Theo van Kraay" userId="d84cc394-bc99-4d93-b782-78d464c5e7dd" providerId="ADAL" clId="{349C41BF-7D97-4B98-A566-516F04ADAA2B}" dt="2020-05-13T16:28:51.102" v="3742" actId="47"/>
        <pc:sldMkLst>
          <pc:docMk/>
          <pc:sldMk cId="846420661" sldId="1930"/>
        </pc:sldMkLst>
      </pc:sldChg>
      <pc:sldChg chg="del">
        <pc:chgData name="Theo van Kraay" userId="d84cc394-bc99-4d93-b782-78d464c5e7dd" providerId="ADAL" clId="{349C41BF-7D97-4B98-A566-516F04ADAA2B}" dt="2020-05-13T16:28:51.102" v="3742" actId="47"/>
        <pc:sldMkLst>
          <pc:docMk/>
          <pc:sldMk cId="1889091283" sldId="1935"/>
        </pc:sldMkLst>
      </pc:sldChg>
      <pc:sldChg chg="del">
        <pc:chgData name="Theo van Kraay" userId="d84cc394-bc99-4d93-b782-78d464c5e7dd" providerId="ADAL" clId="{349C41BF-7D97-4B98-A566-516F04ADAA2B}" dt="2020-05-13T16:28:51.102" v="3742" actId="47"/>
        <pc:sldMkLst>
          <pc:docMk/>
          <pc:sldMk cId="3680128362" sldId="1998"/>
        </pc:sldMkLst>
      </pc:sldChg>
      <pc:sldChg chg="del">
        <pc:chgData name="Theo van Kraay" userId="d84cc394-bc99-4d93-b782-78d464c5e7dd" providerId="ADAL" clId="{349C41BF-7D97-4B98-A566-516F04ADAA2B}" dt="2020-05-13T16:28:51.102" v="3742" actId="47"/>
        <pc:sldMkLst>
          <pc:docMk/>
          <pc:sldMk cId="2324839824" sldId="4599"/>
        </pc:sldMkLst>
      </pc:sldChg>
      <pc:sldChg chg="del">
        <pc:chgData name="Theo van Kraay" userId="d84cc394-bc99-4d93-b782-78d464c5e7dd" providerId="ADAL" clId="{349C41BF-7D97-4B98-A566-516F04ADAA2B}" dt="2020-05-13T16:28:51.102" v="3742" actId="47"/>
        <pc:sldMkLst>
          <pc:docMk/>
          <pc:sldMk cId="2281209802" sldId="4600"/>
        </pc:sldMkLst>
      </pc:sldChg>
      <pc:sldChg chg="modSp mod">
        <pc:chgData name="Theo van Kraay" userId="d84cc394-bc99-4d93-b782-78d464c5e7dd" providerId="ADAL" clId="{349C41BF-7D97-4B98-A566-516F04ADAA2B}" dt="2020-05-13T09:13:54.253" v="36" actId="20577"/>
        <pc:sldMkLst>
          <pc:docMk/>
          <pc:sldMk cId="623937337" sldId="4601"/>
        </pc:sldMkLst>
        <pc:spChg chg="mod">
          <ac:chgData name="Theo van Kraay" userId="d84cc394-bc99-4d93-b782-78d464c5e7dd" providerId="ADAL" clId="{349C41BF-7D97-4B98-A566-516F04ADAA2B}" dt="2020-05-13T09:13:54.253" v="36" actId="20577"/>
          <ac:spMkLst>
            <pc:docMk/>
            <pc:sldMk cId="623937337" sldId="4601"/>
            <ac:spMk id="13" creationId="{00000000-0000-0000-0000-000000000000}"/>
          </ac:spMkLst>
        </pc:spChg>
      </pc:sldChg>
      <pc:sldChg chg="del">
        <pc:chgData name="Theo van Kraay" userId="d84cc394-bc99-4d93-b782-78d464c5e7dd" providerId="ADAL" clId="{349C41BF-7D97-4B98-A566-516F04ADAA2B}" dt="2020-05-13T16:28:51.102" v="3742" actId="47"/>
        <pc:sldMkLst>
          <pc:docMk/>
          <pc:sldMk cId="1462930862" sldId="4602"/>
        </pc:sldMkLst>
      </pc:sldChg>
      <pc:sldChg chg="modSp mod ord modNotesTx">
        <pc:chgData name="Theo van Kraay" userId="d84cc394-bc99-4d93-b782-78d464c5e7dd" providerId="ADAL" clId="{349C41BF-7D97-4B98-A566-516F04ADAA2B}" dt="2020-05-13T15:05:28.300" v="1434" actId="20577"/>
        <pc:sldMkLst>
          <pc:docMk/>
          <pc:sldMk cId="1625071782" sldId="4603"/>
        </pc:sldMkLst>
        <pc:spChg chg="mod">
          <ac:chgData name="Theo van Kraay" userId="d84cc394-bc99-4d93-b782-78d464c5e7dd" providerId="ADAL" clId="{349C41BF-7D97-4B98-A566-516F04ADAA2B}" dt="2020-05-13T15:04:35.590" v="1421" actId="20577"/>
          <ac:spMkLst>
            <pc:docMk/>
            <pc:sldMk cId="1625071782" sldId="4603"/>
            <ac:spMk id="2" creationId="{00000000-0000-0000-0000-000000000000}"/>
          </ac:spMkLst>
        </pc:spChg>
      </pc:sldChg>
      <pc:sldChg chg="addSp modSp new mod modAnim modNotesTx">
        <pc:chgData name="Theo van Kraay" userId="d84cc394-bc99-4d93-b782-78d464c5e7dd" providerId="ADAL" clId="{349C41BF-7D97-4B98-A566-516F04ADAA2B}" dt="2020-05-15T14:59:13.262" v="7375" actId="20577"/>
        <pc:sldMkLst>
          <pc:docMk/>
          <pc:sldMk cId="2749380647" sldId="4604"/>
        </pc:sldMkLst>
        <pc:spChg chg="mod">
          <ac:chgData name="Theo van Kraay" userId="d84cc394-bc99-4d93-b782-78d464c5e7dd" providerId="ADAL" clId="{349C41BF-7D97-4B98-A566-516F04ADAA2B}" dt="2020-05-13T15:48:22.761" v="3136" actId="1076"/>
          <ac:spMkLst>
            <pc:docMk/>
            <pc:sldMk cId="2749380647" sldId="4604"/>
            <ac:spMk id="2" creationId="{570FD237-B85E-43FA-BDE8-2AA520ED60D0}"/>
          </ac:spMkLst>
        </pc:spChg>
        <pc:spChg chg="mod">
          <ac:chgData name="Theo van Kraay" userId="d84cc394-bc99-4d93-b782-78d464c5e7dd" providerId="ADAL" clId="{349C41BF-7D97-4B98-A566-516F04ADAA2B}" dt="2020-05-14T17:01:28.134" v="5930" actId="20577"/>
          <ac:spMkLst>
            <pc:docMk/>
            <pc:sldMk cId="2749380647" sldId="4604"/>
            <ac:spMk id="3" creationId="{EFE65E42-7706-40C9-B2AC-919A848D7291}"/>
          </ac:spMkLst>
        </pc:spChg>
        <pc:spChg chg="add mod">
          <ac:chgData name="Theo van Kraay" userId="d84cc394-bc99-4d93-b782-78d464c5e7dd" providerId="ADAL" clId="{349C41BF-7D97-4B98-A566-516F04ADAA2B}" dt="2020-05-14T16:59:40.898" v="5888" actId="20577"/>
          <ac:spMkLst>
            <pc:docMk/>
            <pc:sldMk cId="2749380647" sldId="4604"/>
            <ac:spMk id="4" creationId="{C391A5BA-C731-4764-B63C-31FD6CCC0A39}"/>
          </ac:spMkLst>
        </pc:spChg>
        <pc:spChg chg="add mod">
          <ac:chgData name="Theo van Kraay" userId="d84cc394-bc99-4d93-b782-78d464c5e7dd" providerId="ADAL" clId="{349C41BF-7D97-4B98-A566-516F04ADAA2B}" dt="2020-05-14T12:49:43.255" v="5461" actId="1076"/>
          <ac:spMkLst>
            <pc:docMk/>
            <pc:sldMk cId="2749380647" sldId="4604"/>
            <ac:spMk id="5" creationId="{3D9E3A33-B7D6-4888-AD6C-7F9ABBA40371}"/>
          </ac:spMkLst>
        </pc:spChg>
      </pc:sldChg>
      <pc:sldChg chg="addSp delSp modSp add mod modTransition delAnim modNotesTx">
        <pc:chgData name="Theo van Kraay" userId="d84cc394-bc99-4d93-b782-78d464c5e7dd" providerId="ADAL" clId="{349C41BF-7D97-4B98-A566-516F04ADAA2B}" dt="2020-05-13T16:53:59.600" v="3869" actId="20577"/>
        <pc:sldMkLst>
          <pc:docMk/>
          <pc:sldMk cId="1081274855" sldId="4605"/>
        </pc:sldMkLst>
        <pc:spChg chg="del">
          <ac:chgData name="Theo van Kraay" userId="d84cc394-bc99-4d93-b782-78d464c5e7dd" providerId="ADAL" clId="{349C41BF-7D97-4B98-A566-516F04ADAA2B}" dt="2020-05-13T16:03:46.595" v="3649" actId="478"/>
          <ac:spMkLst>
            <pc:docMk/>
            <pc:sldMk cId="1081274855" sldId="4605"/>
            <ac:spMk id="2" creationId="{570FD237-B85E-43FA-BDE8-2AA520ED60D0}"/>
          </ac:spMkLst>
        </pc:spChg>
        <pc:spChg chg="del">
          <ac:chgData name="Theo van Kraay" userId="d84cc394-bc99-4d93-b782-78d464c5e7dd" providerId="ADAL" clId="{349C41BF-7D97-4B98-A566-516F04ADAA2B}" dt="2020-05-13T16:03:50.292" v="3650" actId="478"/>
          <ac:spMkLst>
            <pc:docMk/>
            <pc:sldMk cId="1081274855" sldId="4605"/>
            <ac:spMk id="3" creationId="{EFE65E42-7706-40C9-B2AC-919A848D7291}"/>
          </ac:spMkLst>
        </pc:spChg>
        <pc:spChg chg="mod">
          <ac:chgData name="Theo van Kraay" userId="d84cc394-bc99-4d93-b782-78d464c5e7dd" providerId="ADAL" clId="{349C41BF-7D97-4B98-A566-516F04ADAA2B}" dt="2020-05-13T16:03:43.617" v="3648" actId="20577"/>
          <ac:spMkLst>
            <pc:docMk/>
            <pc:sldMk cId="1081274855" sldId="4605"/>
            <ac:spMk id="4" creationId="{C391A5BA-C731-4764-B63C-31FD6CCC0A39}"/>
          </ac:spMkLst>
        </pc:spChg>
        <pc:spChg chg="del">
          <ac:chgData name="Theo van Kraay" userId="d84cc394-bc99-4d93-b782-78d464c5e7dd" providerId="ADAL" clId="{349C41BF-7D97-4B98-A566-516F04ADAA2B}" dt="2020-05-13T16:04:22.611" v="3704" actId="478"/>
          <ac:spMkLst>
            <pc:docMk/>
            <pc:sldMk cId="1081274855" sldId="4605"/>
            <ac:spMk id="5" creationId="{3D9E3A33-B7D6-4888-AD6C-7F9ABBA40371}"/>
          </ac:spMkLst>
        </pc:spChg>
        <pc:spChg chg="add mod">
          <ac:chgData name="Theo van Kraay" userId="d84cc394-bc99-4d93-b782-78d464c5e7dd" providerId="ADAL" clId="{349C41BF-7D97-4B98-A566-516F04ADAA2B}" dt="2020-05-13T16:29:26.088" v="3785" actId="1076"/>
          <ac:spMkLst>
            <pc:docMk/>
            <pc:sldMk cId="1081274855" sldId="4605"/>
            <ac:spMk id="7" creationId="{DE9DD13B-EB81-437E-A859-EE31671CEE7D}"/>
          </ac:spMkLst>
        </pc:spChg>
        <pc:spChg chg="add del mod">
          <ac:chgData name="Theo van Kraay" userId="d84cc394-bc99-4d93-b782-78d464c5e7dd" providerId="ADAL" clId="{349C41BF-7D97-4B98-A566-516F04ADAA2B}" dt="2020-05-13T16:04:19.661" v="3703" actId="478"/>
          <ac:spMkLst>
            <pc:docMk/>
            <pc:sldMk cId="1081274855" sldId="4605"/>
            <ac:spMk id="9" creationId="{B390D5AD-1638-46A3-B922-1BF3CDC7BBBB}"/>
          </ac:spMkLst>
        </pc:spChg>
      </pc:sldChg>
      <pc:sldChg chg="add modTransition modNotesTx">
        <pc:chgData name="Theo van Kraay" userId="d84cc394-bc99-4d93-b782-78d464c5e7dd" providerId="ADAL" clId="{349C41BF-7D97-4B98-A566-516F04ADAA2B}" dt="2020-05-13T16:45:51.295" v="3809" actId="20577"/>
        <pc:sldMkLst>
          <pc:docMk/>
          <pc:sldMk cId="1015443780" sldId="4606"/>
        </pc:sldMkLst>
      </pc:sldChg>
      <pc:sldChg chg="addSp modSp add mod modNotesTx">
        <pc:chgData name="Theo van Kraay" userId="d84cc394-bc99-4d93-b782-78d464c5e7dd" providerId="ADAL" clId="{349C41BF-7D97-4B98-A566-516F04ADAA2B}" dt="2020-05-13T17:18:56.225" v="4075" actId="20577"/>
        <pc:sldMkLst>
          <pc:docMk/>
          <pc:sldMk cId="312855747" sldId="4607"/>
        </pc:sldMkLst>
        <pc:spChg chg="add">
          <ac:chgData name="Theo van Kraay" userId="d84cc394-bc99-4d93-b782-78d464c5e7dd" providerId="ADAL" clId="{349C41BF-7D97-4B98-A566-516F04ADAA2B}" dt="2020-05-13T17:02:52.248" v="3931" actId="22"/>
          <ac:spMkLst>
            <pc:docMk/>
            <pc:sldMk cId="312855747" sldId="4607"/>
            <ac:spMk id="5" creationId="{CB6AA651-8FF0-4062-A326-ECBB2BFE3941}"/>
          </ac:spMkLst>
        </pc:spChg>
        <pc:spChg chg="mod">
          <ac:chgData name="Theo van Kraay" userId="d84cc394-bc99-4d93-b782-78d464c5e7dd" providerId="ADAL" clId="{349C41BF-7D97-4B98-A566-516F04ADAA2B}" dt="2020-05-13T16:55:17.045" v="3911" actId="20577"/>
          <ac:spMkLst>
            <pc:docMk/>
            <pc:sldMk cId="312855747" sldId="4607"/>
            <ac:spMk id="7" creationId="{DE9DD13B-EB81-437E-A859-EE31671CEE7D}"/>
          </ac:spMkLst>
        </pc:spChg>
      </pc:sldChg>
      <pc:sldChg chg="addSp delSp modSp add mod modTransition modShow modNotesTx">
        <pc:chgData name="Theo van Kraay" userId="d84cc394-bc99-4d93-b782-78d464c5e7dd" providerId="ADAL" clId="{349C41BF-7D97-4B98-A566-516F04ADAA2B}" dt="2020-05-14T20:22:07.612" v="6019" actId="729"/>
        <pc:sldMkLst>
          <pc:docMk/>
          <pc:sldMk cId="977291590" sldId="4608"/>
        </pc:sldMkLst>
        <pc:spChg chg="del mod">
          <ac:chgData name="Theo van Kraay" userId="d84cc394-bc99-4d93-b782-78d464c5e7dd" providerId="ADAL" clId="{349C41BF-7D97-4B98-A566-516F04ADAA2B}" dt="2020-05-13T17:16:40.684" v="4004" actId="478"/>
          <ac:spMkLst>
            <pc:docMk/>
            <pc:sldMk cId="977291590" sldId="4608"/>
            <ac:spMk id="7" creationId="{DE9DD13B-EB81-437E-A859-EE31671CEE7D}"/>
          </ac:spMkLst>
        </pc:spChg>
        <pc:spChg chg="add del mod">
          <ac:chgData name="Theo van Kraay" userId="d84cc394-bc99-4d93-b782-78d464c5e7dd" providerId="ADAL" clId="{349C41BF-7D97-4B98-A566-516F04ADAA2B}" dt="2020-05-13T17:16:44.273" v="4006" actId="478"/>
          <ac:spMkLst>
            <pc:docMk/>
            <pc:sldMk cId="977291590" sldId="4608"/>
            <ac:spMk id="8" creationId="{89A6081F-236B-464D-B510-049338BA20C4}"/>
          </ac:spMkLst>
        </pc:spChg>
        <pc:spChg chg="add mod">
          <ac:chgData name="Theo van Kraay" userId="d84cc394-bc99-4d93-b782-78d464c5e7dd" providerId="ADAL" clId="{349C41BF-7D97-4B98-A566-516F04ADAA2B}" dt="2020-05-13T17:16:41.816" v="4005"/>
          <ac:spMkLst>
            <pc:docMk/>
            <pc:sldMk cId="977291590" sldId="4608"/>
            <ac:spMk id="9" creationId="{863D2B7A-84DC-4778-8909-4A61AFB2D6B6}"/>
          </ac:spMkLst>
        </pc:spChg>
        <pc:picChg chg="add del mod">
          <ac:chgData name="Theo van Kraay" userId="d84cc394-bc99-4d93-b782-78d464c5e7dd" providerId="ADAL" clId="{349C41BF-7D97-4B98-A566-516F04ADAA2B}" dt="2020-05-13T17:02:48.715" v="3930" actId="478"/>
          <ac:picMkLst>
            <pc:docMk/>
            <pc:sldMk cId="977291590" sldId="4608"/>
            <ac:picMk id="3" creationId="{A7D63862-17D9-4CD8-8340-071B91F690F7}"/>
          </ac:picMkLst>
        </pc:picChg>
        <pc:picChg chg="add mod">
          <ac:chgData name="Theo van Kraay" userId="d84cc394-bc99-4d93-b782-78d464c5e7dd" providerId="ADAL" clId="{349C41BF-7D97-4B98-A566-516F04ADAA2B}" dt="2020-05-13T17:06:21.907" v="3946"/>
          <ac:picMkLst>
            <pc:docMk/>
            <pc:sldMk cId="977291590" sldId="4608"/>
            <ac:picMk id="6" creationId="{1F874AB6-472D-482B-A741-FA4C883CA348}"/>
          </ac:picMkLst>
        </pc:picChg>
      </pc:sldChg>
      <pc:sldChg chg="modSp mod modShow modNotesTx">
        <pc:chgData name="Theo van Kraay" userId="d84cc394-bc99-4d93-b782-78d464c5e7dd" providerId="ADAL" clId="{349C41BF-7D97-4B98-A566-516F04ADAA2B}" dt="2020-05-15T14:21:05.859" v="6956" actId="20577"/>
        <pc:sldMkLst>
          <pc:docMk/>
          <pc:sldMk cId="592862898" sldId="10600"/>
        </pc:sldMkLst>
        <pc:spChg chg="mod">
          <ac:chgData name="Theo van Kraay" userId="d84cc394-bc99-4d93-b782-78d464c5e7dd" providerId="ADAL" clId="{349C41BF-7D97-4B98-A566-516F04ADAA2B}" dt="2020-05-14T12:18:51.780" v="5415" actId="1076"/>
          <ac:spMkLst>
            <pc:docMk/>
            <pc:sldMk cId="592862898" sldId="10600"/>
            <ac:spMk id="2" creationId="{CE39E9AF-AD1D-434E-B714-F42733294FCE}"/>
          </ac:spMkLst>
        </pc:spChg>
      </pc:sldChg>
      <pc:sldChg chg="addSp delSp modSp new mod delAnim modAnim">
        <pc:chgData name="Theo van Kraay" userId="d84cc394-bc99-4d93-b782-78d464c5e7dd" providerId="ADAL" clId="{349C41BF-7D97-4B98-A566-516F04ADAA2B}" dt="2020-05-14T13:10:02.114" v="5788" actId="1076"/>
        <pc:sldMkLst>
          <pc:docMk/>
          <pc:sldMk cId="2537550012" sldId="10601"/>
        </pc:sldMkLst>
        <pc:spChg chg="del">
          <ac:chgData name="Theo van Kraay" userId="d84cc394-bc99-4d93-b782-78d464c5e7dd" providerId="ADAL" clId="{349C41BF-7D97-4B98-A566-516F04ADAA2B}" dt="2020-05-14T12:33:08.143" v="5417" actId="478"/>
          <ac:spMkLst>
            <pc:docMk/>
            <pc:sldMk cId="2537550012" sldId="10601"/>
            <ac:spMk id="2" creationId="{AF0AEBD8-9D70-4DF7-BC0F-8DCCD1C20467}"/>
          </ac:spMkLst>
        </pc:spChg>
        <pc:spChg chg="del">
          <ac:chgData name="Theo van Kraay" userId="d84cc394-bc99-4d93-b782-78d464c5e7dd" providerId="ADAL" clId="{349C41BF-7D97-4B98-A566-516F04ADAA2B}" dt="2020-05-14T12:33:10.443" v="5418" actId="478"/>
          <ac:spMkLst>
            <pc:docMk/>
            <pc:sldMk cId="2537550012" sldId="10601"/>
            <ac:spMk id="3" creationId="{0BFA256E-6749-42DC-9E6A-95AED9CA3592}"/>
          </ac:spMkLst>
        </pc:spChg>
        <pc:picChg chg="add del mod">
          <ac:chgData name="Theo van Kraay" userId="d84cc394-bc99-4d93-b782-78d464c5e7dd" providerId="ADAL" clId="{349C41BF-7D97-4B98-A566-516F04ADAA2B}" dt="2020-05-14T12:35:51.910" v="5420" actId="478"/>
          <ac:picMkLst>
            <pc:docMk/>
            <pc:sldMk cId="2537550012" sldId="10601"/>
            <ac:picMk id="4" creationId="{F1DE9384-2D37-46A5-B8C3-933685125D6B}"/>
          </ac:picMkLst>
        </pc:picChg>
        <pc:picChg chg="add del mod">
          <ac:chgData name="Theo van Kraay" userId="d84cc394-bc99-4d93-b782-78d464c5e7dd" providerId="ADAL" clId="{349C41BF-7D97-4B98-A566-516F04ADAA2B}" dt="2020-05-14T12:43:49.236" v="5425" actId="478"/>
          <ac:picMkLst>
            <pc:docMk/>
            <pc:sldMk cId="2537550012" sldId="10601"/>
            <ac:picMk id="5" creationId="{43F83944-76EF-470D-83C7-B17BB4669B71}"/>
          </ac:picMkLst>
        </pc:picChg>
        <pc:picChg chg="add del mod">
          <ac:chgData name="Theo van Kraay" userId="d84cc394-bc99-4d93-b782-78d464c5e7dd" providerId="ADAL" clId="{349C41BF-7D97-4B98-A566-516F04ADAA2B}" dt="2020-05-14T12:58:27.994" v="5770" actId="478"/>
          <ac:picMkLst>
            <pc:docMk/>
            <pc:sldMk cId="2537550012" sldId="10601"/>
            <ac:picMk id="6" creationId="{A3D5D496-A8DD-45DB-9FEB-3E5FB49B62B5}"/>
          </ac:picMkLst>
        </pc:picChg>
        <pc:picChg chg="add del mod">
          <ac:chgData name="Theo van Kraay" userId="d84cc394-bc99-4d93-b782-78d464c5e7dd" providerId="ADAL" clId="{349C41BF-7D97-4B98-A566-516F04ADAA2B}" dt="2020-05-14T13:09:25.382" v="5780" actId="478"/>
          <ac:picMkLst>
            <pc:docMk/>
            <pc:sldMk cId="2537550012" sldId="10601"/>
            <ac:picMk id="7" creationId="{CAC78990-A2D1-4D13-BB4F-4147A881BB88}"/>
          </ac:picMkLst>
        </pc:picChg>
        <pc:picChg chg="add mod">
          <ac:chgData name="Theo van Kraay" userId="d84cc394-bc99-4d93-b782-78d464c5e7dd" providerId="ADAL" clId="{349C41BF-7D97-4B98-A566-516F04ADAA2B}" dt="2020-05-14T13:10:02.114" v="5788" actId="1076"/>
          <ac:picMkLst>
            <pc:docMk/>
            <pc:sldMk cId="2537550012" sldId="10601"/>
            <ac:picMk id="8" creationId="{82F864C5-A581-427A-95E7-5DFFEB33FA60}"/>
          </ac:picMkLst>
        </pc:picChg>
      </pc:sldChg>
      <pc:sldChg chg="addSp delSp modSp new mod delAnim modAnim">
        <pc:chgData name="Theo van Kraay" userId="d84cc394-bc99-4d93-b782-78d464c5e7dd" providerId="ADAL" clId="{349C41BF-7D97-4B98-A566-516F04ADAA2B}" dt="2020-05-14T13:28:20.073" v="5802" actId="1076"/>
        <pc:sldMkLst>
          <pc:docMk/>
          <pc:sldMk cId="4279223084" sldId="10602"/>
        </pc:sldMkLst>
        <pc:spChg chg="del">
          <ac:chgData name="Theo van Kraay" userId="d84cc394-bc99-4d93-b782-78d464c5e7dd" providerId="ADAL" clId="{349C41BF-7D97-4B98-A566-516F04ADAA2B}" dt="2020-05-14T13:20:23.772" v="5792" actId="478"/>
          <ac:spMkLst>
            <pc:docMk/>
            <pc:sldMk cId="4279223084" sldId="10602"/>
            <ac:spMk id="2" creationId="{81DCAEE9-62DC-41D1-855A-0E29F77FA89F}"/>
          </ac:spMkLst>
        </pc:spChg>
        <pc:spChg chg="del">
          <ac:chgData name="Theo van Kraay" userId="d84cc394-bc99-4d93-b782-78d464c5e7dd" providerId="ADAL" clId="{349C41BF-7D97-4B98-A566-516F04ADAA2B}" dt="2020-05-14T13:20:26.276" v="5793" actId="478"/>
          <ac:spMkLst>
            <pc:docMk/>
            <pc:sldMk cId="4279223084" sldId="10602"/>
            <ac:spMk id="3" creationId="{1486C5A5-4910-408D-A678-EAD91CD8B818}"/>
          </ac:spMkLst>
        </pc:spChg>
        <pc:picChg chg="add del mod">
          <ac:chgData name="Theo van Kraay" userId="d84cc394-bc99-4d93-b782-78d464c5e7dd" providerId="ADAL" clId="{349C41BF-7D97-4B98-A566-516F04ADAA2B}" dt="2020-05-14T13:27:54.310" v="5798" actId="478"/>
          <ac:picMkLst>
            <pc:docMk/>
            <pc:sldMk cId="4279223084" sldId="10602"/>
            <ac:picMk id="4" creationId="{C75E8812-BD37-4853-BB60-7FB55259D8F1}"/>
          </ac:picMkLst>
        </pc:picChg>
        <pc:picChg chg="add mod">
          <ac:chgData name="Theo van Kraay" userId="d84cc394-bc99-4d93-b782-78d464c5e7dd" providerId="ADAL" clId="{349C41BF-7D97-4B98-A566-516F04ADAA2B}" dt="2020-05-14T13:28:20.073" v="5802" actId="1076"/>
          <ac:picMkLst>
            <pc:docMk/>
            <pc:sldMk cId="4279223084" sldId="10602"/>
            <ac:picMk id="5" creationId="{181957F9-39FB-41FA-8980-228B46C58573}"/>
          </ac:picMkLst>
        </pc:picChg>
      </pc:sldChg>
      <pc:sldChg chg="addSp delSp modSp new mod delAnim modAnim">
        <pc:chgData name="Theo van Kraay" userId="d84cc394-bc99-4d93-b782-78d464c5e7dd" providerId="ADAL" clId="{349C41BF-7D97-4B98-A566-516F04ADAA2B}" dt="2020-05-15T11:40:24.903" v="6024" actId="14100"/>
        <pc:sldMkLst>
          <pc:docMk/>
          <pc:sldMk cId="3884429797" sldId="10603"/>
        </pc:sldMkLst>
        <pc:spChg chg="del">
          <ac:chgData name="Theo van Kraay" userId="d84cc394-bc99-4d93-b782-78d464c5e7dd" providerId="ADAL" clId="{349C41BF-7D97-4B98-A566-516F04ADAA2B}" dt="2020-05-14T19:17:24.313" v="5944" actId="478"/>
          <ac:spMkLst>
            <pc:docMk/>
            <pc:sldMk cId="3884429797" sldId="10603"/>
            <ac:spMk id="2" creationId="{D48C52DC-B660-47EE-9CD2-31CDD68D0936}"/>
          </ac:spMkLst>
        </pc:spChg>
        <pc:spChg chg="del">
          <ac:chgData name="Theo van Kraay" userId="d84cc394-bc99-4d93-b782-78d464c5e7dd" providerId="ADAL" clId="{349C41BF-7D97-4B98-A566-516F04ADAA2B}" dt="2020-05-14T19:17:29.978" v="5945" actId="478"/>
          <ac:spMkLst>
            <pc:docMk/>
            <pc:sldMk cId="3884429797" sldId="10603"/>
            <ac:spMk id="3" creationId="{E4296590-3A21-4F09-9737-3C63960CB59A}"/>
          </ac:spMkLst>
        </pc:spChg>
        <pc:picChg chg="add mod">
          <ac:chgData name="Theo van Kraay" userId="d84cc394-bc99-4d93-b782-78d464c5e7dd" providerId="ADAL" clId="{349C41BF-7D97-4B98-A566-516F04ADAA2B}" dt="2020-05-15T11:40:24.903" v="6024" actId="14100"/>
          <ac:picMkLst>
            <pc:docMk/>
            <pc:sldMk cId="3884429797" sldId="10603"/>
            <ac:picMk id="2" creationId="{FF92CD49-2D3A-42C3-96A8-CBEC5A4DE970}"/>
          </ac:picMkLst>
        </pc:picChg>
        <pc:picChg chg="add del mod">
          <ac:chgData name="Theo van Kraay" userId="d84cc394-bc99-4d93-b782-78d464c5e7dd" providerId="ADAL" clId="{349C41BF-7D97-4B98-A566-516F04ADAA2B}" dt="2020-05-15T11:39:58.055" v="6021" actId="478"/>
          <ac:picMkLst>
            <pc:docMk/>
            <pc:sldMk cId="3884429797" sldId="10603"/>
            <ac:picMk id="4" creationId="{50E70215-43CA-4A9F-8784-37FA17E14FED}"/>
          </ac:picMkLst>
        </pc:picChg>
      </pc:sldChg>
      <pc:sldChg chg="addSp modSp add mod modAnim modNotesTx">
        <pc:chgData name="Theo van Kraay" userId="d84cc394-bc99-4d93-b782-78d464c5e7dd" providerId="ADAL" clId="{349C41BF-7D97-4B98-A566-516F04ADAA2B}" dt="2020-05-15T12:33:21.483" v="6831" actId="20577"/>
        <pc:sldMkLst>
          <pc:docMk/>
          <pc:sldMk cId="1889091283" sldId="10604"/>
        </pc:sldMkLst>
        <pc:spChg chg="mod">
          <ac:chgData name="Theo van Kraay" userId="d84cc394-bc99-4d93-b782-78d464c5e7dd" providerId="ADAL" clId="{349C41BF-7D97-4B98-A566-516F04ADAA2B}" dt="2020-05-15T12:32:22.065" v="6743" actId="5793"/>
          <ac:spMkLst>
            <pc:docMk/>
            <pc:sldMk cId="1889091283" sldId="10604"/>
            <ac:spMk id="3" creationId="{5BFED021-84CF-418E-884D-3B63DA71B2E2}"/>
          </ac:spMkLst>
        </pc:spChg>
        <pc:picChg chg="add mod">
          <ac:chgData name="Theo van Kraay" userId="d84cc394-bc99-4d93-b782-78d464c5e7dd" providerId="ADAL" clId="{349C41BF-7D97-4B98-A566-516F04ADAA2B}" dt="2020-05-15T12:08:17.102" v="6663" actId="1076"/>
          <ac:picMkLst>
            <pc:docMk/>
            <pc:sldMk cId="1889091283" sldId="10604"/>
            <ac:picMk id="4" creationId="{F98AEE70-EE88-4D6B-9866-1CCAF1473094}"/>
          </ac:picMkLst>
        </pc:picChg>
        <pc:picChg chg="add mod">
          <ac:chgData name="Theo van Kraay" userId="d84cc394-bc99-4d93-b782-78d464c5e7dd" providerId="ADAL" clId="{349C41BF-7D97-4B98-A566-516F04ADAA2B}" dt="2020-05-15T12:32:25.021" v="6744" actId="1076"/>
          <ac:picMkLst>
            <pc:docMk/>
            <pc:sldMk cId="1889091283" sldId="10604"/>
            <ac:picMk id="5" creationId="{9AEEBD37-5FB4-467F-9EDD-547C94F7B0FB}"/>
          </ac:picMkLst>
        </pc:picChg>
        <pc:picChg chg="add mod">
          <ac:chgData name="Theo van Kraay" userId="d84cc394-bc99-4d93-b782-78d464c5e7dd" providerId="ADAL" clId="{349C41BF-7D97-4B98-A566-516F04ADAA2B}" dt="2020-05-15T12:08:14.143" v="6662" actId="1076"/>
          <ac:picMkLst>
            <pc:docMk/>
            <pc:sldMk cId="1889091283" sldId="10604"/>
            <ac:picMk id="6" creationId="{8F74386A-0623-408A-8E79-D22D0C969C5C}"/>
          </ac:picMkLst>
        </pc:picChg>
      </pc:sldChg>
      <pc:sldChg chg="addSp delSp modSp new del mod delAnim modAnim">
        <pc:chgData name="Theo van Kraay" userId="d84cc394-bc99-4d93-b782-78d464c5e7dd" providerId="ADAL" clId="{349C41BF-7D97-4B98-A566-516F04ADAA2B}" dt="2020-05-15T11:39:55.298" v="6020" actId="47"/>
        <pc:sldMkLst>
          <pc:docMk/>
          <pc:sldMk cId="4130282961" sldId="10604"/>
        </pc:sldMkLst>
        <pc:spChg chg="del">
          <ac:chgData name="Theo van Kraay" userId="d84cc394-bc99-4d93-b782-78d464c5e7dd" providerId="ADAL" clId="{349C41BF-7D97-4B98-A566-516F04ADAA2B}" dt="2020-05-14T19:24:00.525" v="5952" actId="478"/>
          <ac:spMkLst>
            <pc:docMk/>
            <pc:sldMk cId="4130282961" sldId="10604"/>
            <ac:spMk id="2" creationId="{734F52D7-E915-48E4-9C5C-EA7815DFB8E5}"/>
          </ac:spMkLst>
        </pc:spChg>
        <pc:spChg chg="del">
          <ac:chgData name="Theo van Kraay" userId="d84cc394-bc99-4d93-b782-78d464c5e7dd" providerId="ADAL" clId="{349C41BF-7D97-4B98-A566-516F04ADAA2B}" dt="2020-05-14T19:23:58.323" v="5951" actId="478"/>
          <ac:spMkLst>
            <pc:docMk/>
            <pc:sldMk cId="4130282961" sldId="10604"/>
            <ac:spMk id="3" creationId="{F89F1DD4-7F7E-40B3-B7F8-950E49509574}"/>
          </ac:spMkLst>
        </pc:spChg>
        <pc:picChg chg="add del mod">
          <ac:chgData name="Theo van Kraay" userId="d84cc394-bc99-4d93-b782-78d464c5e7dd" providerId="ADAL" clId="{349C41BF-7D97-4B98-A566-516F04ADAA2B}" dt="2020-05-14T19:29:38.602" v="5957" actId="478"/>
          <ac:picMkLst>
            <pc:docMk/>
            <pc:sldMk cId="4130282961" sldId="10604"/>
            <ac:picMk id="4" creationId="{23567E1F-01C3-4B59-B375-A0EC18FF54DD}"/>
          </ac:picMkLst>
        </pc:picChg>
        <pc:picChg chg="add mod">
          <ac:chgData name="Theo van Kraay" userId="d84cc394-bc99-4d93-b782-78d464c5e7dd" providerId="ADAL" clId="{349C41BF-7D97-4B98-A566-516F04ADAA2B}" dt="2020-05-14T19:30:27.714" v="5962" actId="1076"/>
          <ac:picMkLst>
            <pc:docMk/>
            <pc:sldMk cId="4130282961" sldId="10604"/>
            <ac:picMk id="5" creationId="{5BD19BAF-A346-45DC-8108-06498FF1E080}"/>
          </ac:picMkLst>
        </pc:picChg>
      </pc:sldChg>
      <pc:sldChg chg="addSp delSp modSp new mod modAnim">
        <pc:chgData name="Theo van Kraay" userId="d84cc394-bc99-4d93-b782-78d464c5e7dd" providerId="ADAL" clId="{349C41BF-7D97-4B98-A566-516F04ADAA2B}" dt="2020-05-15T12:20:12.328" v="6673" actId="1076"/>
        <pc:sldMkLst>
          <pc:docMk/>
          <pc:sldMk cId="1184827781" sldId="10605"/>
        </pc:sldMkLst>
        <pc:spChg chg="del">
          <ac:chgData name="Theo van Kraay" userId="d84cc394-bc99-4d93-b782-78d464c5e7dd" providerId="ADAL" clId="{349C41BF-7D97-4B98-A566-516F04ADAA2B}" dt="2020-05-15T12:19:36.801" v="6667" actId="478"/>
          <ac:spMkLst>
            <pc:docMk/>
            <pc:sldMk cId="1184827781" sldId="10605"/>
            <ac:spMk id="2" creationId="{FA81EEEE-FC78-4EDD-BFBB-311D22F3B9BD}"/>
          </ac:spMkLst>
        </pc:spChg>
        <pc:spChg chg="del">
          <ac:chgData name="Theo van Kraay" userId="d84cc394-bc99-4d93-b782-78d464c5e7dd" providerId="ADAL" clId="{349C41BF-7D97-4B98-A566-516F04ADAA2B}" dt="2020-05-15T12:19:38.978" v="6668" actId="478"/>
          <ac:spMkLst>
            <pc:docMk/>
            <pc:sldMk cId="1184827781" sldId="10605"/>
            <ac:spMk id="3" creationId="{7DCCC18D-3334-494B-A5AB-58F85E6A1060}"/>
          </ac:spMkLst>
        </pc:spChg>
        <pc:picChg chg="add mod">
          <ac:chgData name="Theo van Kraay" userId="d84cc394-bc99-4d93-b782-78d464c5e7dd" providerId="ADAL" clId="{349C41BF-7D97-4B98-A566-516F04ADAA2B}" dt="2020-05-15T12:20:12.328" v="6673" actId="1076"/>
          <ac:picMkLst>
            <pc:docMk/>
            <pc:sldMk cId="1184827781" sldId="10605"/>
            <ac:picMk id="4" creationId="{8B3A95CA-8A1C-44B8-817C-65D6C443694E}"/>
          </ac:picMkLst>
        </pc:picChg>
      </pc:sldChg>
      <pc:sldChg chg="add del">
        <pc:chgData name="Theo van Kraay" userId="d84cc394-bc99-4d93-b782-78d464c5e7dd" providerId="ADAL" clId="{349C41BF-7D97-4B98-A566-516F04ADAA2B}" dt="2020-05-15T12:09:59.108" v="6665" actId="47"/>
        <pc:sldMkLst>
          <pc:docMk/>
          <pc:sldMk cId="3680128362" sldId="10605"/>
        </pc:sldMkLst>
      </pc:sldChg>
      <pc:sldChg chg="addSp delSp modSp new mod modAnim">
        <pc:chgData name="Theo van Kraay" userId="d84cc394-bc99-4d93-b782-78d464c5e7dd" providerId="ADAL" clId="{349C41BF-7D97-4B98-A566-516F04ADAA2B}" dt="2020-05-15T13:47:12.188" v="6882" actId="1076"/>
        <pc:sldMkLst>
          <pc:docMk/>
          <pc:sldMk cId="324113704" sldId="10606"/>
        </pc:sldMkLst>
        <pc:spChg chg="del">
          <ac:chgData name="Theo van Kraay" userId="d84cc394-bc99-4d93-b782-78d464c5e7dd" providerId="ADAL" clId="{349C41BF-7D97-4B98-A566-516F04ADAA2B}" dt="2020-05-15T12:30:14.626" v="6713" actId="478"/>
          <ac:spMkLst>
            <pc:docMk/>
            <pc:sldMk cId="324113704" sldId="10606"/>
            <ac:spMk id="2" creationId="{E97BBC4E-4DEF-479A-B079-ACAF94592671}"/>
          </ac:spMkLst>
        </pc:spChg>
        <pc:spChg chg="del">
          <ac:chgData name="Theo van Kraay" userId="d84cc394-bc99-4d93-b782-78d464c5e7dd" providerId="ADAL" clId="{349C41BF-7D97-4B98-A566-516F04ADAA2B}" dt="2020-05-15T12:30:11.481" v="6712" actId="478"/>
          <ac:spMkLst>
            <pc:docMk/>
            <pc:sldMk cId="324113704" sldId="10606"/>
            <ac:spMk id="3" creationId="{6F1C8ECD-0D52-4CF8-9FD2-C8FA7B9EEF35}"/>
          </ac:spMkLst>
        </pc:spChg>
        <pc:picChg chg="add mod">
          <ac:chgData name="Theo van Kraay" userId="d84cc394-bc99-4d93-b782-78d464c5e7dd" providerId="ADAL" clId="{349C41BF-7D97-4B98-A566-516F04ADAA2B}" dt="2020-05-15T13:47:12.188" v="6882" actId="1076"/>
          <ac:picMkLst>
            <pc:docMk/>
            <pc:sldMk cId="324113704" sldId="10606"/>
            <ac:picMk id="4" creationId="{28BFB4B2-E3D1-4E1E-9502-6A4C9DB1E6DE}"/>
          </ac:picMkLst>
        </pc:picChg>
      </pc:sldChg>
      <pc:sldChg chg="addSp delSp modSp new mod modAnim">
        <pc:chgData name="Theo van Kraay" userId="d84cc394-bc99-4d93-b782-78d464c5e7dd" providerId="ADAL" clId="{349C41BF-7D97-4B98-A566-516F04ADAA2B}" dt="2020-05-15T14:18:10.192" v="6888" actId="14100"/>
        <pc:sldMkLst>
          <pc:docMk/>
          <pc:sldMk cId="1079850785" sldId="10607"/>
        </pc:sldMkLst>
        <pc:spChg chg="del">
          <ac:chgData name="Theo van Kraay" userId="d84cc394-bc99-4d93-b782-78d464c5e7dd" providerId="ADAL" clId="{349C41BF-7D97-4B98-A566-516F04ADAA2B}" dt="2020-05-15T14:17:33.582" v="6884" actId="478"/>
          <ac:spMkLst>
            <pc:docMk/>
            <pc:sldMk cId="1079850785" sldId="10607"/>
            <ac:spMk id="2" creationId="{7D1940DB-AF9A-45E1-BDF5-AF4ABE2A20CA}"/>
          </ac:spMkLst>
        </pc:spChg>
        <pc:spChg chg="del">
          <ac:chgData name="Theo van Kraay" userId="d84cc394-bc99-4d93-b782-78d464c5e7dd" providerId="ADAL" clId="{349C41BF-7D97-4B98-A566-516F04ADAA2B}" dt="2020-05-15T14:17:35.463" v="6885" actId="478"/>
          <ac:spMkLst>
            <pc:docMk/>
            <pc:sldMk cId="1079850785" sldId="10607"/>
            <ac:spMk id="3" creationId="{993F56E6-C025-4C36-87B1-65C0E906DDA2}"/>
          </ac:spMkLst>
        </pc:spChg>
        <pc:picChg chg="add mod">
          <ac:chgData name="Theo van Kraay" userId="d84cc394-bc99-4d93-b782-78d464c5e7dd" providerId="ADAL" clId="{349C41BF-7D97-4B98-A566-516F04ADAA2B}" dt="2020-05-15T14:18:10.192" v="6888" actId="14100"/>
          <ac:picMkLst>
            <pc:docMk/>
            <pc:sldMk cId="1079850785" sldId="10607"/>
            <ac:picMk id="4" creationId="{DA82201C-1656-47D8-BF14-D6498BB65D0D}"/>
          </ac:picMkLst>
        </pc:picChg>
      </pc:sldChg>
      <pc:sldChg chg="addSp delSp modSp add mod modAnim modNotesTx">
        <pc:chgData name="Theo van Kraay" userId="d84cc394-bc99-4d93-b782-78d464c5e7dd" providerId="ADAL" clId="{349C41BF-7D97-4B98-A566-516F04ADAA2B}" dt="2020-05-15T14:32:37.040" v="7359" actId="5793"/>
        <pc:sldMkLst>
          <pc:docMk/>
          <pc:sldMk cId="157439665" sldId="10608"/>
        </pc:sldMkLst>
        <pc:spChg chg="mod">
          <ac:chgData name="Theo van Kraay" userId="d84cc394-bc99-4d93-b782-78d464c5e7dd" providerId="ADAL" clId="{349C41BF-7D97-4B98-A566-516F04ADAA2B}" dt="2020-05-15T14:29:07.154" v="7226" actId="1076"/>
          <ac:spMkLst>
            <pc:docMk/>
            <pc:sldMk cId="157439665" sldId="10608"/>
            <ac:spMk id="2" creationId="{CE39E9AF-AD1D-434E-B714-F42733294FCE}"/>
          </ac:spMkLst>
        </pc:spChg>
        <pc:spChg chg="add del mod">
          <ac:chgData name="Theo van Kraay" userId="d84cc394-bc99-4d93-b782-78d464c5e7dd" providerId="ADAL" clId="{349C41BF-7D97-4B98-A566-516F04ADAA2B}" dt="2020-05-15T14:22:11.032" v="6965" actId="478"/>
          <ac:spMkLst>
            <pc:docMk/>
            <pc:sldMk cId="157439665" sldId="10608"/>
            <ac:spMk id="3" creationId="{0D98FE3E-9B6A-4006-AB05-25CC9A9FF93B}"/>
          </ac:spMkLst>
        </pc:spChg>
        <pc:spChg chg="add del mod">
          <ac:chgData name="Theo van Kraay" userId="d84cc394-bc99-4d93-b782-78d464c5e7dd" providerId="ADAL" clId="{349C41BF-7D97-4B98-A566-516F04ADAA2B}" dt="2020-05-15T14:22:16.107" v="6968"/>
          <ac:spMkLst>
            <pc:docMk/>
            <pc:sldMk cId="157439665" sldId="10608"/>
            <ac:spMk id="6" creationId="{F7DA191B-FF0E-4C41-BCF7-E50A0CCB54F2}"/>
          </ac:spMkLst>
        </pc:spChg>
        <pc:spChg chg="add mod">
          <ac:chgData name="Theo van Kraay" userId="d84cc394-bc99-4d93-b782-78d464c5e7dd" providerId="ADAL" clId="{349C41BF-7D97-4B98-A566-516F04ADAA2B}" dt="2020-05-15T14:29:10.213" v="7227" actId="1076"/>
          <ac:spMkLst>
            <pc:docMk/>
            <pc:sldMk cId="157439665" sldId="10608"/>
            <ac:spMk id="8" creationId="{752A00F0-4333-44F4-B7E1-585D423D0517}"/>
          </ac:spMkLst>
        </pc:spChg>
        <pc:picChg chg="del">
          <ac:chgData name="Theo van Kraay" userId="d84cc394-bc99-4d93-b782-78d464c5e7dd" providerId="ADAL" clId="{349C41BF-7D97-4B98-A566-516F04ADAA2B}" dt="2020-05-15T14:21:49.611" v="6958" actId="478"/>
          <ac:picMkLst>
            <pc:docMk/>
            <pc:sldMk cId="157439665" sldId="10608"/>
            <ac:picMk id="5" creationId="{A0359333-8AB8-4F6E-A109-FD593E8CA032}"/>
          </ac:picMkLst>
        </pc:picChg>
      </pc:sldChg>
      <pc:sldChg chg="add del">
        <pc:chgData name="Theo van Kraay" userId="d84cc394-bc99-4d93-b782-78d464c5e7dd" providerId="ADAL" clId="{349C41BF-7D97-4B98-A566-516F04ADAA2B}" dt="2020-05-15T14:22:03.338" v="6964" actId="47"/>
        <pc:sldMkLst>
          <pc:docMk/>
          <pc:sldMk cId="1215758588" sldId="10609"/>
        </pc:sldMkLst>
      </pc:sldChg>
      <pc:sldChg chg="new del">
        <pc:chgData name="Theo van Kraay" userId="d84cc394-bc99-4d93-b782-78d464c5e7dd" providerId="ADAL" clId="{349C41BF-7D97-4B98-A566-516F04ADAA2B}" dt="2020-05-15T15:13:06.983" v="7376" actId="47"/>
        <pc:sldMkLst>
          <pc:docMk/>
          <pc:sldMk cId="2529152781" sldId="10609"/>
        </pc:sldMkLst>
      </pc:sldChg>
      <pc:sldChg chg="delSp modSp new mod">
        <pc:chgData name="Theo van Kraay" userId="d84cc394-bc99-4d93-b782-78d464c5e7dd" providerId="ADAL" clId="{349C41BF-7D97-4B98-A566-516F04ADAA2B}" dt="2020-05-15T15:13:38.359" v="7393" actId="1076"/>
        <pc:sldMkLst>
          <pc:docMk/>
          <pc:sldMk cId="2678631400" sldId="10609"/>
        </pc:sldMkLst>
        <pc:spChg chg="mod">
          <ac:chgData name="Theo van Kraay" userId="d84cc394-bc99-4d93-b782-78d464c5e7dd" providerId="ADAL" clId="{349C41BF-7D97-4B98-A566-516F04ADAA2B}" dt="2020-05-15T15:13:38.359" v="7393" actId="1076"/>
          <ac:spMkLst>
            <pc:docMk/>
            <pc:sldMk cId="2678631400" sldId="10609"/>
            <ac:spMk id="2" creationId="{6B79537F-82A0-44CC-9716-E7DF6FDB2D22}"/>
          </ac:spMkLst>
        </pc:spChg>
        <pc:spChg chg="del">
          <ac:chgData name="Theo van Kraay" userId="d84cc394-bc99-4d93-b782-78d464c5e7dd" providerId="ADAL" clId="{349C41BF-7D97-4B98-A566-516F04ADAA2B}" dt="2020-05-15T15:13:27.462" v="7389" actId="478"/>
          <ac:spMkLst>
            <pc:docMk/>
            <pc:sldMk cId="2678631400" sldId="10609"/>
            <ac:spMk id="3" creationId="{47B5B0FB-A71F-4949-B0D0-2BE4FF4B1EBB}"/>
          </ac:spMkLst>
        </pc:spChg>
      </pc:sldChg>
      <pc:sldChg chg="addSp delSp modSp new mod modAnim">
        <pc:chgData name="Theo van Kraay" userId="d84cc394-bc99-4d93-b782-78d464c5e7dd" providerId="ADAL" clId="{349C41BF-7D97-4B98-A566-516F04ADAA2B}" dt="2020-05-15T18:24:04.726" v="7399" actId="14100"/>
        <pc:sldMkLst>
          <pc:docMk/>
          <pc:sldMk cId="1358965900" sldId="10610"/>
        </pc:sldMkLst>
        <pc:spChg chg="del">
          <ac:chgData name="Theo van Kraay" userId="d84cc394-bc99-4d93-b782-78d464c5e7dd" providerId="ADAL" clId="{349C41BF-7D97-4B98-A566-516F04ADAA2B}" dt="2020-05-15T18:23:29.956" v="7395" actId="478"/>
          <ac:spMkLst>
            <pc:docMk/>
            <pc:sldMk cId="1358965900" sldId="10610"/>
            <ac:spMk id="2" creationId="{9F64CA8D-35ED-4AC7-9E0C-C9C31E3F1D2E}"/>
          </ac:spMkLst>
        </pc:spChg>
        <pc:spChg chg="del">
          <ac:chgData name="Theo van Kraay" userId="d84cc394-bc99-4d93-b782-78d464c5e7dd" providerId="ADAL" clId="{349C41BF-7D97-4B98-A566-516F04ADAA2B}" dt="2020-05-15T18:23:32.085" v="7396" actId="478"/>
          <ac:spMkLst>
            <pc:docMk/>
            <pc:sldMk cId="1358965900" sldId="10610"/>
            <ac:spMk id="3" creationId="{A7A10ECB-E907-4CDD-B745-D5023DF0DAEE}"/>
          </ac:spMkLst>
        </pc:spChg>
        <pc:picChg chg="add mod">
          <ac:chgData name="Theo van Kraay" userId="d84cc394-bc99-4d93-b782-78d464c5e7dd" providerId="ADAL" clId="{349C41BF-7D97-4B98-A566-516F04ADAA2B}" dt="2020-05-15T18:24:04.726" v="7399" actId="14100"/>
          <ac:picMkLst>
            <pc:docMk/>
            <pc:sldMk cId="1358965900" sldId="10610"/>
            <ac:picMk id="4" creationId="{70ED93B8-6397-4388-8FA9-9CE772BEED92}"/>
          </ac:picMkLst>
        </pc:picChg>
      </pc:sldChg>
      <pc:sldMasterChg chg="addSldLayout delSldLayout">
        <pc:chgData name="Theo van Kraay" userId="d84cc394-bc99-4d93-b782-78d464c5e7dd" providerId="ADAL" clId="{349C41BF-7D97-4B98-A566-516F04ADAA2B}" dt="2020-05-15T11:43:11.719" v="6025" actId="22"/>
        <pc:sldMasterMkLst>
          <pc:docMk/>
          <pc:sldMasterMk cId="1881724970" sldId="2147484551"/>
        </pc:sldMasterMkLst>
        <pc:sldLayoutChg chg="del">
          <pc:chgData name="Theo van Kraay" userId="d84cc394-bc99-4d93-b782-78d464c5e7dd" providerId="ADAL" clId="{349C41BF-7D97-4B98-A566-516F04ADAA2B}" dt="2020-05-13T16:28:51.102" v="3742" actId="47"/>
          <pc:sldLayoutMkLst>
            <pc:docMk/>
            <pc:sldMasterMk cId="1881724970" sldId="2147484551"/>
            <pc:sldLayoutMk cId="132374423" sldId="2147484581"/>
          </pc:sldLayoutMkLst>
        </pc:sldLayoutChg>
        <pc:sldLayoutChg chg="del">
          <pc:chgData name="Theo van Kraay" userId="d84cc394-bc99-4d93-b782-78d464c5e7dd" providerId="ADAL" clId="{349C41BF-7D97-4B98-A566-516F04ADAA2B}" dt="2020-05-13T16:28:51.102" v="3742" actId="47"/>
          <pc:sldLayoutMkLst>
            <pc:docMk/>
            <pc:sldMasterMk cId="1881724970" sldId="2147484551"/>
            <pc:sldLayoutMk cId="3584115669" sldId="2147484583"/>
          </pc:sldLayoutMkLst>
        </pc:sldLayoutChg>
        <pc:sldLayoutChg chg="del">
          <pc:chgData name="Theo van Kraay" userId="d84cc394-bc99-4d93-b782-78d464c5e7dd" providerId="ADAL" clId="{349C41BF-7D97-4B98-A566-516F04ADAA2B}" dt="2020-05-13T16:28:51.102" v="3742" actId="47"/>
          <pc:sldLayoutMkLst>
            <pc:docMk/>
            <pc:sldMasterMk cId="1881724970" sldId="2147484551"/>
            <pc:sldLayoutMk cId="3179421882" sldId="2147484584"/>
          </pc:sldLayoutMkLst>
        </pc:sldLayoutChg>
        <pc:sldLayoutChg chg="del">
          <pc:chgData name="Theo van Kraay" userId="d84cc394-bc99-4d93-b782-78d464c5e7dd" providerId="ADAL" clId="{349C41BF-7D97-4B98-A566-516F04ADAA2B}" dt="2020-05-13T16:28:51.102" v="3742" actId="47"/>
          <pc:sldLayoutMkLst>
            <pc:docMk/>
            <pc:sldMasterMk cId="1881724970" sldId="2147484551"/>
            <pc:sldLayoutMk cId="2659145438" sldId="2147484586"/>
          </pc:sldLayoutMkLst>
        </pc:sldLayoutChg>
        <pc:sldLayoutChg chg="del">
          <pc:chgData name="Theo van Kraay" userId="d84cc394-bc99-4d93-b782-78d464c5e7dd" providerId="ADAL" clId="{349C41BF-7D97-4B98-A566-516F04ADAA2B}" dt="2020-05-13T16:28:51.102" v="3742" actId="47"/>
          <pc:sldLayoutMkLst>
            <pc:docMk/>
            <pc:sldMasterMk cId="1881724970" sldId="2147484551"/>
            <pc:sldLayoutMk cId="1595526210" sldId="2147484587"/>
          </pc:sldLayoutMkLst>
        </pc:sldLayoutChg>
        <pc:sldLayoutChg chg="del">
          <pc:chgData name="Theo van Kraay" userId="d84cc394-bc99-4d93-b782-78d464c5e7dd" providerId="ADAL" clId="{349C41BF-7D97-4B98-A566-516F04ADAA2B}" dt="2020-05-13T16:28:51.102" v="3742" actId="47"/>
          <pc:sldLayoutMkLst>
            <pc:docMk/>
            <pc:sldMasterMk cId="1881724970" sldId="2147484551"/>
            <pc:sldLayoutMk cId="2431045454" sldId="2147484588"/>
          </pc:sldLayoutMkLst>
        </pc:sldLayoutChg>
        <pc:sldLayoutChg chg="del">
          <pc:chgData name="Theo van Kraay" userId="d84cc394-bc99-4d93-b782-78d464c5e7dd" providerId="ADAL" clId="{349C41BF-7D97-4B98-A566-516F04ADAA2B}" dt="2020-05-13T16:28:51.102" v="3742" actId="47"/>
          <pc:sldLayoutMkLst>
            <pc:docMk/>
            <pc:sldMasterMk cId="1881724970" sldId="2147484551"/>
            <pc:sldLayoutMk cId="3660710709" sldId="2147484589"/>
          </pc:sldLayoutMkLst>
        </pc:sldLayoutChg>
        <pc:sldLayoutChg chg="add">
          <pc:chgData name="Theo van Kraay" userId="d84cc394-bc99-4d93-b782-78d464c5e7dd" providerId="ADAL" clId="{349C41BF-7D97-4B98-A566-516F04ADAA2B}" dt="2020-05-15T11:43:11.719" v="6025" actId="22"/>
          <pc:sldLayoutMkLst>
            <pc:docMk/>
            <pc:sldMasterMk cId="1881724970" sldId="2147484551"/>
            <pc:sldLayoutMk cId="3054237979" sldId="2147484619"/>
          </pc:sldLayoutMkLst>
        </pc:sldLayoutChg>
      </pc:sldMasterChg>
    </pc:docChg>
  </pc:docChgLst>
  <pc:docChgLst>
    <pc:chgData name="Theo van Kraay" userId="d84cc394-bc99-4d93-b782-78d464c5e7dd" providerId="ADAL" clId="{786B548C-B39C-4A16-8206-083F224C267A}"/>
    <pc:docChg chg="undo custSel addSld delSld modSld sldOrd modSection modShowInfo">
      <pc:chgData name="Theo van Kraay" userId="d84cc394-bc99-4d93-b782-78d464c5e7dd" providerId="ADAL" clId="{786B548C-B39C-4A16-8206-083F224C267A}" dt="2020-05-11T19:26:58.113" v="15573" actId="20577"/>
      <pc:docMkLst>
        <pc:docMk/>
      </pc:docMkLst>
      <pc:sldChg chg="addSp delSp modSp mod modAnim modNotesTx">
        <pc:chgData name="Theo van Kraay" userId="d84cc394-bc99-4d93-b782-78d464c5e7dd" providerId="ADAL" clId="{786B548C-B39C-4A16-8206-083F224C267A}" dt="2020-05-10T20:38:23.709" v="10026" actId="692"/>
        <pc:sldMkLst>
          <pc:docMk/>
          <pc:sldMk cId="3445700178" sldId="258"/>
        </pc:sldMkLst>
        <pc:spChg chg="add del ord">
          <ac:chgData name="Theo van Kraay" userId="d84cc394-bc99-4d93-b782-78d464c5e7dd" providerId="ADAL" clId="{786B548C-B39C-4A16-8206-083F224C267A}" dt="2020-05-10T20:35:16.979" v="9902" actId="478"/>
          <ac:spMkLst>
            <pc:docMk/>
            <pc:sldMk cId="3445700178" sldId="258"/>
            <ac:spMk id="2" creationId="{467A42BF-A33C-467E-9CEA-0C426DE88A3D}"/>
          </ac:spMkLst>
        </pc:spChg>
        <pc:spChg chg="add del mod">
          <ac:chgData name="Theo van Kraay" userId="d84cc394-bc99-4d93-b782-78d464c5e7dd" providerId="ADAL" clId="{786B548C-B39C-4A16-8206-083F224C267A}" dt="2020-05-10T20:33:56.555" v="9852" actId="478"/>
          <ac:spMkLst>
            <pc:docMk/>
            <pc:sldMk cId="3445700178" sldId="258"/>
            <ac:spMk id="3" creationId="{6F27B03F-BB55-47BD-999D-F18318721A1A}"/>
          </ac:spMkLst>
        </pc:spChg>
        <pc:spChg chg="del mod">
          <ac:chgData name="Theo van Kraay" userId="d84cc394-bc99-4d93-b782-78d464c5e7dd" providerId="ADAL" clId="{786B548C-B39C-4A16-8206-083F224C267A}" dt="2020-05-10T13:58:33.687" v="6970" actId="478"/>
          <ac:spMkLst>
            <pc:docMk/>
            <pc:sldMk cId="3445700178" sldId="258"/>
            <ac:spMk id="3" creationId="{E2CEDE4A-9343-4337-BD81-96069D90FF02}"/>
          </ac:spMkLst>
        </pc:spChg>
        <pc:spChg chg="mod">
          <ac:chgData name="Theo van Kraay" userId="d84cc394-bc99-4d93-b782-78d464c5e7dd" providerId="ADAL" clId="{786B548C-B39C-4A16-8206-083F224C267A}" dt="2020-05-10T13:58:11.716" v="6968" actId="207"/>
          <ac:spMkLst>
            <pc:docMk/>
            <pc:sldMk cId="3445700178" sldId="258"/>
            <ac:spMk id="4" creationId="{501AA7C2-EA11-4767-9567-C6F6EE75A4B1}"/>
          </ac:spMkLst>
        </pc:spChg>
        <pc:spChg chg="mod">
          <ac:chgData name="Theo van Kraay" userId="d84cc394-bc99-4d93-b782-78d464c5e7dd" providerId="ADAL" clId="{786B548C-B39C-4A16-8206-083F224C267A}" dt="2020-05-10T13:58:11.716" v="6968" actId="207"/>
          <ac:spMkLst>
            <pc:docMk/>
            <pc:sldMk cId="3445700178" sldId="258"/>
            <ac:spMk id="5" creationId="{C8884761-995D-4970-85C9-CA1171340251}"/>
          </ac:spMkLst>
        </pc:spChg>
        <pc:spChg chg="mod">
          <ac:chgData name="Theo van Kraay" userId="d84cc394-bc99-4d93-b782-78d464c5e7dd" providerId="ADAL" clId="{786B548C-B39C-4A16-8206-083F224C267A}" dt="2020-05-10T13:58:11.716" v="6968" actId="207"/>
          <ac:spMkLst>
            <pc:docMk/>
            <pc:sldMk cId="3445700178" sldId="258"/>
            <ac:spMk id="6" creationId="{7A319649-493E-462D-B7AD-420E6AD35CF0}"/>
          </ac:spMkLst>
        </pc:spChg>
        <pc:spChg chg="mod">
          <ac:chgData name="Theo van Kraay" userId="d84cc394-bc99-4d93-b782-78d464c5e7dd" providerId="ADAL" clId="{786B548C-B39C-4A16-8206-083F224C267A}" dt="2020-05-10T13:58:11.716" v="6968" actId="207"/>
          <ac:spMkLst>
            <pc:docMk/>
            <pc:sldMk cId="3445700178" sldId="258"/>
            <ac:spMk id="7" creationId="{C773E87C-E46E-47B9-8E58-F3DEACD1AAC7}"/>
          </ac:spMkLst>
        </pc:spChg>
        <pc:spChg chg="mod">
          <ac:chgData name="Theo van Kraay" userId="d84cc394-bc99-4d93-b782-78d464c5e7dd" providerId="ADAL" clId="{786B548C-B39C-4A16-8206-083F224C267A}" dt="2020-05-10T20:35:31.917" v="9903" actId="1076"/>
          <ac:spMkLst>
            <pc:docMk/>
            <pc:sldMk cId="3445700178" sldId="258"/>
            <ac:spMk id="8" creationId="{331AED5E-B8F2-43A0-9A2C-52F1C620B5B3}"/>
          </ac:spMkLst>
        </pc:spChg>
        <pc:spChg chg="mod">
          <ac:chgData name="Theo van Kraay" userId="d84cc394-bc99-4d93-b782-78d464c5e7dd" providerId="ADAL" clId="{786B548C-B39C-4A16-8206-083F224C267A}" dt="2020-05-10T13:58:11.716" v="6968" actId="207"/>
          <ac:spMkLst>
            <pc:docMk/>
            <pc:sldMk cId="3445700178" sldId="258"/>
            <ac:spMk id="9" creationId="{AA508027-827E-4A13-9749-24D7680C61C9}"/>
          </ac:spMkLst>
        </pc:spChg>
        <pc:spChg chg="del mod">
          <ac:chgData name="Theo van Kraay" userId="d84cc394-bc99-4d93-b782-78d464c5e7dd" providerId="ADAL" clId="{786B548C-B39C-4A16-8206-083F224C267A}" dt="2020-05-10T13:58:25.957" v="6969" actId="478"/>
          <ac:spMkLst>
            <pc:docMk/>
            <pc:sldMk cId="3445700178" sldId="258"/>
            <ac:spMk id="10" creationId="{EF90B648-F53A-4E77-93A3-A15FF0C97EF6}"/>
          </ac:spMkLst>
        </pc:spChg>
        <pc:spChg chg="mod">
          <ac:chgData name="Theo van Kraay" userId="d84cc394-bc99-4d93-b782-78d464c5e7dd" providerId="ADAL" clId="{786B548C-B39C-4A16-8206-083F224C267A}" dt="2020-05-10T13:58:11.716" v="6968" actId="207"/>
          <ac:spMkLst>
            <pc:docMk/>
            <pc:sldMk cId="3445700178" sldId="258"/>
            <ac:spMk id="12" creationId="{58B788AE-FC62-484B-80E2-24A8C4B41A21}"/>
          </ac:spMkLst>
        </pc:spChg>
        <pc:spChg chg="mod">
          <ac:chgData name="Theo van Kraay" userId="d84cc394-bc99-4d93-b782-78d464c5e7dd" providerId="ADAL" clId="{786B548C-B39C-4A16-8206-083F224C267A}" dt="2020-05-10T13:58:11.716" v="6968" actId="207"/>
          <ac:spMkLst>
            <pc:docMk/>
            <pc:sldMk cId="3445700178" sldId="258"/>
            <ac:spMk id="13" creationId="{9F5E1977-035F-4238-BDC1-7560A0D0EB92}"/>
          </ac:spMkLst>
        </pc:spChg>
        <pc:spChg chg="mod">
          <ac:chgData name="Theo van Kraay" userId="d84cc394-bc99-4d93-b782-78d464c5e7dd" providerId="ADAL" clId="{786B548C-B39C-4A16-8206-083F224C267A}" dt="2020-05-10T13:58:11.716" v="6968" actId="207"/>
          <ac:spMkLst>
            <pc:docMk/>
            <pc:sldMk cId="3445700178" sldId="258"/>
            <ac:spMk id="17" creationId="{CA309142-AFCE-404B-A9B0-9894CB7D3291}"/>
          </ac:spMkLst>
        </pc:spChg>
        <pc:spChg chg="del mod">
          <ac:chgData name="Theo van Kraay" userId="d84cc394-bc99-4d93-b782-78d464c5e7dd" providerId="ADAL" clId="{786B548C-B39C-4A16-8206-083F224C267A}" dt="2020-05-10T20:34:31.854" v="9868" actId="478"/>
          <ac:spMkLst>
            <pc:docMk/>
            <pc:sldMk cId="3445700178" sldId="258"/>
            <ac:spMk id="18" creationId="{521C8C75-4297-4AF1-B284-D653A0C87CEF}"/>
          </ac:spMkLst>
        </pc:spChg>
        <pc:spChg chg="mod">
          <ac:chgData name="Theo van Kraay" userId="d84cc394-bc99-4d93-b782-78d464c5e7dd" providerId="ADAL" clId="{786B548C-B39C-4A16-8206-083F224C267A}" dt="2020-05-10T13:58:11.716" v="6968" actId="207"/>
          <ac:spMkLst>
            <pc:docMk/>
            <pc:sldMk cId="3445700178" sldId="258"/>
            <ac:spMk id="23" creationId="{E27137B3-3BEC-472C-B44D-0D4676A44346}"/>
          </ac:spMkLst>
        </pc:spChg>
        <pc:spChg chg="mod">
          <ac:chgData name="Theo van Kraay" userId="d84cc394-bc99-4d93-b782-78d464c5e7dd" providerId="ADAL" clId="{786B548C-B39C-4A16-8206-083F224C267A}" dt="2020-05-10T13:58:11.716" v="6968" actId="207"/>
          <ac:spMkLst>
            <pc:docMk/>
            <pc:sldMk cId="3445700178" sldId="258"/>
            <ac:spMk id="24" creationId="{F020762A-FBCF-4D87-9A07-9C0DC6FA722C}"/>
          </ac:spMkLst>
        </pc:spChg>
        <pc:spChg chg="mod">
          <ac:chgData name="Theo van Kraay" userId="d84cc394-bc99-4d93-b782-78d464c5e7dd" providerId="ADAL" clId="{786B548C-B39C-4A16-8206-083F224C267A}" dt="2020-05-10T13:58:11.716" v="6968" actId="207"/>
          <ac:spMkLst>
            <pc:docMk/>
            <pc:sldMk cId="3445700178" sldId="258"/>
            <ac:spMk id="25" creationId="{4F585F28-77C5-44E7-90B3-4FB81E651438}"/>
          </ac:spMkLst>
        </pc:spChg>
        <pc:spChg chg="mod">
          <ac:chgData name="Theo van Kraay" userId="d84cc394-bc99-4d93-b782-78d464c5e7dd" providerId="ADAL" clId="{786B548C-B39C-4A16-8206-083F224C267A}" dt="2020-05-10T13:58:11.716" v="6968" actId="207"/>
          <ac:spMkLst>
            <pc:docMk/>
            <pc:sldMk cId="3445700178" sldId="258"/>
            <ac:spMk id="26" creationId="{A4910C95-3AEB-455D-AD79-AEA0C7FC52AD}"/>
          </ac:spMkLst>
        </pc:spChg>
        <pc:spChg chg="mod">
          <ac:chgData name="Theo van Kraay" userId="d84cc394-bc99-4d93-b782-78d464c5e7dd" providerId="ADAL" clId="{786B548C-B39C-4A16-8206-083F224C267A}" dt="2020-05-10T13:58:11.716" v="6968" actId="207"/>
          <ac:spMkLst>
            <pc:docMk/>
            <pc:sldMk cId="3445700178" sldId="258"/>
            <ac:spMk id="27" creationId="{9D36EDCF-1EF3-42E5-8B1D-2B30CC08C377}"/>
          </ac:spMkLst>
        </pc:spChg>
        <pc:spChg chg="mod">
          <ac:chgData name="Theo van Kraay" userId="d84cc394-bc99-4d93-b782-78d464c5e7dd" providerId="ADAL" clId="{786B548C-B39C-4A16-8206-083F224C267A}" dt="2020-05-10T13:58:11.716" v="6968" actId="207"/>
          <ac:spMkLst>
            <pc:docMk/>
            <pc:sldMk cId="3445700178" sldId="258"/>
            <ac:spMk id="28" creationId="{35BD4FAA-F3E3-42AC-82A5-8B78C747648B}"/>
          </ac:spMkLst>
        </pc:spChg>
        <pc:spChg chg="mod">
          <ac:chgData name="Theo van Kraay" userId="d84cc394-bc99-4d93-b782-78d464c5e7dd" providerId="ADAL" clId="{786B548C-B39C-4A16-8206-083F224C267A}" dt="2020-05-10T13:58:11.716" v="6968" actId="207"/>
          <ac:spMkLst>
            <pc:docMk/>
            <pc:sldMk cId="3445700178" sldId="258"/>
            <ac:spMk id="29" creationId="{F878A3D2-144D-424A-9DC6-F931D445B085}"/>
          </ac:spMkLst>
        </pc:spChg>
        <pc:spChg chg="mod">
          <ac:chgData name="Theo van Kraay" userId="d84cc394-bc99-4d93-b782-78d464c5e7dd" providerId="ADAL" clId="{786B548C-B39C-4A16-8206-083F224C267A}" dt="2020-05-10T13:58:11.716" v="6968" actId="207"/>
          <ac:spMkLst>
            <pc:docMk/>
            <pc:sldMk cId="3445700178" sldId="258"/>
            <ac:spMk id="30" creationId="{4299E67B-75CE-453A-87A9-B71A5BB653F4}"/>
          </ac:spMkLst>
        </pc:spChg>
        <pc:spChg chg="mod">
          <ac:chgData name="Theo van Kraay" userId="d84cc394-bc99-4d93-b782-78d464c5e7dd" providerId="ADAL" clId="{786B548C-B39C-4A16-8206-083F224C267A}" dt="2020-05-10T13:58:11.716" v="6968" actId="207"/>
          <ac:spMkLst>
            <pc:docMk/>
            <pc:sldMk cId="3445700178" sldId="258"/>
            <ac:spMk id="31" creationId="{AD7FD1D6-D1D0-48E2-B138-41CA928C1A4C}"/>
          </ac:spMkLst>
        </pc:spChg>
        <pc:spChg chg="mod">
          <ac:chgData name="Theo van Kraay" userId="d84cc394-bc99-4d93-b782-78d464c5e7dd" providerId="ADAL" clId="{786B548C-B39C-4A16-8206-083F224C267A}" dt="2020-05-10T13:58:11.716" v="6968" actId="207"/>
          <ac:spMkLst>
            <pc:docMk/>
            <pc:sldMk cId="3445700178" sldId="258"/>
            <ac:spMk id="32" creationId="{47B780E9-6FA0-4EDB-8899-580530693C5B}"/>
          </ac:spMkLst>
        </pc:spChg>
        <pc:spChg chg="mod">
          <ac:chgData name="Theo van Kraay" userId="d84cc394-bc99-4d93-b782-78d464c5e7dd" providerId="ADAL" clId="{786B548C-B39C-4A16-8206-083F224C267A}" dt="2020-05-10T13:58:11.716" v="6968" actId="207"/>
          <ac:spMkLst>
            <pc:docMk/>
            <pc:sldMk cId="3445700178" sldId="258"/>
            <ac:spMk id="33" creationId="{726C84C0-50FA-4FFB-A58E-80A04F2FC0C9}"/>
          </ac:spMkLst>
        </pc:spChg>
        <pc:spChg chg="mod">
          <ac:chgData name="Theo van Kraay" userId="d84cc394-bc99-4d93-b782-78d464c5e7dd" providerId="ADAL" clId="{786B548C-B39C-4A16-8206-083F224C267A}" dt="2020-05-10T13:58:11.716" v="6968" actId="207"/>
          <ac:spMkLst>
            <pc:docMk/>
            <pc:sldMk cId="3445700178" sldId="258"/>
            <ac:spMk id="34" creationId="{26785715-B592-40EA-B2EF-964600FE0DE8}"/>
          </ac:spMkLst>
        </pc:spChg>
        <pc:spChg chg="mod">
          <ac:chgData name="Theo van Kraay" userId="d84cc394-bc99-4d93-b782-78d464c5e7dd" providerId="ADAL" clId="{786B548C-B39C-4A16-8206-083F224C267A}" dt="2020-05-10T13:58:11.716" v="6968" actId="207"/>
          <ac:spMkLst>
            <pc:docMk/>
            <pc:sldMk cId="3445700178" sldId="258"/>
            <ac:spMk id="35" creationId="{C039F7F8-E098-439E-993F-6A62489921D0}"/>
          </ac:spMkLst>
        </pc:spChg>
        <pc:spChg chg="mod">
          <ac:chgData name="Theo van Kraay" userId="d84cc394-bc99-4d93-b782-78d464c5e7dd" providerId="ADAL" clId="{786B548C-B39C-4A16-8206-083F224C267A}" dt="2020-05-10T13:58:11.716" v="6968" actId="207"/>
          <ac:spMkLst>
            <pc:docMk/>
            <pc:sldMk cId="3445700178" sldId="258"/>
            <ac:spMk id="36" creationId="{5F340EF8-8B57-4AAD-912C-D6E17D6C48A9}"/>
          </ac:spMkLst>
        </pc:spChg>
        <pc:spChg chg="mod">
          <ac:chgData name="Theo van Kraay" userId="d84cc394-bc99-4d93-b782-78d464c5e7dd" providerId="ADAL" clId="{786B548C-B39C-4A16-8206-083F224C267A}" dt="2020-05-10T13:58:11.716" v="6968" actId="207"/>
          <ac:spMkLst>
            <pc:docMk/>
            <pc:sldMk cId="3445700178" sldId="258"/>
            <ac:spMk id="37" creationId="{8370AC7F-AE73-4227-8C16-5C700860F020}"/>
          </ac:spMkLst>
        </pc:spChg>
        <pc:spChg chg="mod">
          <ac:chgData name="Theo van Kraay" userId="d84cc394-bc99-4d93-b782-78d464c5e7dd" providerId="ADAL" clId="{786B548C-B39C-4A16-8206-083F224C267A}" dt="2020-05-10T13:58:11.716" v="6968" actId="207"/>
          <ac:spMkLst>
            <pc:docMk/>
            <pc:sldMk cId="3445700178" sldId="258"/>
            <ac:spMk id="39" creationId="{2B8C510F-16BA-45F1-998F-A23DC1587844}"/>
          </ac:spMkLst>
        </pc:spChg>
        <pc:spChg chg="mod">
          <ac:chgData name="Theo van Kraay" userId="d84cc394-bc99-4d93-b782-78d464c5e7dd" providerId="ADAL" clId="{786B548C-B39C-4A16-8206-083F224C267A}" dt="2020-05-10T13:58:11.716" v="6968" actId="207"/>
          <ac:spMkLst>
            <pc:docMk/>
            <pc:sldMk cId="3445700178" sldId="258"/>
            <ac:spMk id="40" creationId="{3C8B17BB-FDC9-4B07-88E5-47BDBBAA80C4}"/>
          </ac:spMkLst>
        </pc:spChg>
        <pc:spChg chg="mod">
          <ac:chgData name="Theo van Kraay" userId="d84cc394-bc99-4d93-b782-78d464c5e7dd" providerId="ADAL" clId="{786B548C-B39C-4A16-8206-083F224C267A}" dt="2020-05-10T13:58:11.716" v="6968" actId="207"/>
          <ac:spMkLst>
            <pc:docMk/>
            <pc:sldMk cId="3445700178" sldId="258"/>
            <ac:spMk id="41" creationId="{3F690793-5FAE-41DA-9002-1D094C643623}"/>
          </ac:spMkLst>
        </pc:spChg>
        <pc:spChg chg="mod">
          <ac:chgData name="Theo van Kraay" userId="d84cc394-bc99-4d93-b782-78d464c5e7dd" providerId="ADAL" clId="{786B548C-B39C-4A16-8206-083F224C267A}" dt="2020-05-10T13:58:11.716" v="6968" actId="207"/>
          <ac:spMkLst>
            <pc:docMk/>
            <pc:sldMk cId="3445700178" sldId="258"/>
            <ac:spMk id="42" creationId="{30B85F3D-A600-4E91-87EE-4F67043C5CCC}"/>
          </ac:spMkLst>
        </pc:spChg>
        <pc:spChg chg="mod">
          <ac:chgData name="Theo van Kraay" userId="d84cc394-bc99-4d93-b782-78d464c5e7dd" providerId="ADAL" clId="{786B548C-B39C-4A16-8206-083F224C267A}" dt="2020-05-10T13:58:11.716" v="6968" actId="207"/>
          <ac:spMkLst>
            <pc:docMk/>
            <pc:sldMk cId="3445700178" sldId="258"/>
            <ac:spMk id="43" creationId="{4EEB5D14-66DF-431F-A6A0-86A38B926549}"/>
          </ac:spMkLst>
        </pc:spChg>
        <pc:spChg chg="mod">
          <ac:chgData name="Theo van Kraay" userId="d84cc394-bc99-4d93-b782-78d464c5e7dd" providerId="ADAL" clId="{786B548C-B39C-4A16-8206-083F224C267A}" dt="2020-05-10T13:58:11.716" v="6968" actId="207"/>
          <ac:spMkLst>
            <pc:docMk/>
            <pc:sldMk cId="3445700178" sldId="258"/>
            <ac:spMk id="44" creationId="{28E20E89-4DDA-4493-8E1C-EA65C042D1A0}"/>
          </ac:spMkLst>
        </pc:spChg>
        <pc:spChg chg="mod">
          <ac:chgData name="Theo van Kraay" userId="d84cc394-bc99-4d93-b782-78d464c5e7dd" providerId="ADAL" clId="{786B548C-B39C-4A16-8206-083F224C267A}" dt="2020-05-10T13:58:11.716" v="6968" actId="207"/>
          <ac:spMkLst>
            <pc:docMk/>
            <pc:sldMk cId="3445700178" sldId="258"/>
            <ac:spMk id="45" creationId="{FCADDB07-A101-42C5-BB76-B8660B340F9B}"/>
          </ac:spMkLst>
        </pc:spChg>
        <pc:spChg chg="mod">
          <ac:chgData name="Theo van Kraay" userId="d84cc394-bc99-4d93-b782-78d464c5e7dd" providerId="ADAL" clId="{786B548C-B39C-4A16-8206-083F224C267A}" dt="2020-05-10T13:58:11.716" v="6968" actId="207"/>
          <ac:spMkLst>
            <pc:docMk/>
            <pc:sldMk cId="3445700178" sldId="258"/>
            <ac:spMk id="46" creationId="{14E20EFA-C19B-4174-BDF7-F8B03F6735DF}"/>
          </ac:spMkLst>
        </pc:spChg>
        <pc:spChg chg="mod">
          <ac:chgData name="Theo van Kraay" userId="d84cc394-bc99-4d93-b782-78d464c5e7dd" providerId="ADAL" clId="{786B548C-B39C-4A16-8206-083F224C267A}" dt="2020-05-10T13:58:11.716" v="6968" actId="207"/>
          <ac:spMkLst>
            <pc:docMk/>
            <pc:sldMk cId="3445700178" sldId="258"/>
            <ac:spMk id="50" creationId="{275C2DAD-9643-45AB-97DF-A17201057A93}"/>
          </ac:spMkLst>
        </pc:spChg>
        <pc:spChg chg="mod">
          <ac:chgData name="Theo van Kraay" userId="d84cc394-bc99-4d93-b782-78d464c5e7dd" providerId="ADAL" clId="{786B548C-B39C-4A16-8206-083F224C267A}" dt="2020-05-10T13:58:11.716" v="6968" actId="207"/>
          <ac:spMkLst>
            <pc:docMk/>
            <pc:sldMk cId="3445700178" sldId="258"/>
            <ac:spMk id="51" creationId="{2DE883BB-733D-4D51-9BA1-6A882C6511BE}"/>
          </ac:spMkLst>
        </pc:spChg>
        <pc:spChg chg="add mod">
          <ac:chgData name="Theo van Kraay" userId="d84cc394-bc99-4d93-b782-78d464c5e7dd" providerId="ADAL" clId="{786B548C-B39C-4A16-8206-083F224C267A}" dt="2020-05-10T20:35:36.898" v="9904" actId="1076"/>
          <ac:spMkLst>
            <pc:docMk/>
            <pc:sldMk cId="3445700178" sldId="258"/>
            <ac:spMk id="53" creationId="{5B762DD6-CAEF-489F-986D-709723A6BB48}"/>
          </ac:spMkLst>
        </pc:spChg>
        <pc:spChg chg="mod">
          <ac:chgData name="Theo van Kraay" userId="d84cc394-bc99-4d93-b782-78d464c5e7dd" providerId="ADAL" clId="{786B548C-B39C-4A16-8206-083F224C267A}" dt="2020-05-10T13:58:11.716" v="6968" actId="207"/>
          <ac:spMkLst>
            <pc:docMk/>
            <pc:sldMk cId="3445700178" sldId="258"/>
            <ac:spMk id="54" creationId="{F58CB85E-7D73-4F94-8736-D5EF691FE5AC}"/>
          </ac:spMkLst>
        </pc:spChg>
        <pc:spChg chg="mod">
          <ac:chgData name="Theo van Kraay" userId="d84cc394-bc99-4d93-b782-78d464c5e7dd" providerId="ADAL" clId="{786B548C-B39C-4A16-8206-083F224C267A}" dt="2020-05-10T13:58:11.716" v="6968" actId="207"/>
          <ac:spMkLst>
            <pc:docMk/>
            <pc:sldMk cId="3445700178" sldId="258"/>
            <ac:spMk id="55" creationId="{D0BE96F0-786E-49BE-8009-5F9DB395E807}"/>
          </ac:spMkLst>
        </pc:spChg>
        <pc:cxnChg chg="mod">
          <ac:chgData name="Theo van Kraay" userId="d84cc394-bc99-4d93-b782-78d464c5e7dd" providerId="ADAL" clId="{786B548C-B39C-4A16-8206-083F224C267A}" dt="2020-05-10T20:38:11.604" v="10025" actId="692"/>
          <ac:cxnSpMkLst>
            <pc:docMk/>
            <pc:sldMk cId="3445700178" sldId="258"/>
            <ac:cxnSpMk id="11" creationId="{88005424-7936-4049-9A85-1FBAEB594C08}"/>
          </ac:cxnSpMkLst>
        </pc:cxnChg>
        <pc:cxnChg chg="mod">
          <ac:chgData name="Theo van Kraay" userId="d84cc394-bc99-4d93-b782-78d464c5e7dd" providerId="ADAL" clId="{786B548C-B39C-4A16-8206-083F224C267A}" dt="2020-05-10T20:38:07.752" v="10024" actId="692"/>
          <ac:cxnSpMkLst>
            <pc:docMk/>
            <pc:sldMk cId="3445700178" sldId="258"/>
            <ac:cxnSpMk id="14" creationId="{C253D52A-2F70-40D3-9A97-B962533F1690}"/>
          </ac:cxnSpMkLst>
        </pc:cxnChg>
        <pc:cxnChg chg="mod">
          <ac:chgData name="Theo van Kraay" userId="d84cc394-bc99-4d93-b782-78d464c5e7dd" providerId="ADAL" clId="{786B548C-B39C-4A16-8206-083F224C267A}" dt="2020-05-10T20:38:03.849" v="10023" actId="692"/>
          <ac:cxnSpMkLst>
            <pc:docMk/>
            <pc:sldMk cId="3445700178" sldId="258"/>
            <ac:cxnSpMk id="21" creationId="{AC520C09-5BD7-42B5-ABF2-5583BDACF6C4}"/>
          </ac:cxnSpMkLst>
        </pc:cxnChg>
        <pc:cxnChg chg="mod">
          <ac:chgData name="Theo van Kraay" userId="d84cc394-bc99-4d93-b782-78d464c5e7dd" providerId="ADAL" clId="{786B548C-B39C-4A16-8206-083F224C267A}" dt="2020-05-10T20:37:59.696" v="10022" actId="692"/>
          <ac:cxnSpMkLst>
            <pc:docMk/>
            <pc:sldMk cId="3445700178" sldId="258"/>
            <ac:cxnSpMk id="22" creationId="{CDA584EE-D1E3-4A26-AAFE-F07370107C1B}"/>
          </ac:cxnSpMkLst>
        </pc:cxnChg>
        <pc:cxnChg chg="mod">
          <ac:chgData name="Theo van Kraay" userId="d84cc394-bc99-4d93-b782-78d464c5e7dd" providerId="ADAL" clId="{786B548C-B39C-4A16-8206-083F224C267A}" dt="2020-05-10T20:38:23.709" v="10026" actId="692"/>
          <ac:cxnSpMkLst>
            <pc:docMk/>
            <pc:sldMk cId="3445700178" sldId="258"/>
            <ac:cxnSpMk id="47" creationId="{1C577A95-A476-4ACB-A12B-F095085B7304}"/>
          </ac:cxnSpMkLst>
        </pc:cxnChg>
        <pc:cxnChg chg="mod">
          <ac:chgData name="Theo van Kraay" userId="d84cc394-bc99-4d93-b782-78d464c5e7dd" providerId="ADAL" clId="{786B548C-B39C-4A16-8206-083F224C267A}" dt="2020-05-10T20:38:23.709" v="10026" actId="692"/>
          <ac:cxnSpMkLst>
            <pc:docMk/>
            <pc:sldMk cId="3445700178" sldId="258"/>
            <ac:cxnSpMk id="48" creationId="{192692BC-FCDE-46A1-9952-1561D0A92D73}"/>
          </ac:cxnSpMkLst>
        </pc:cxnChg>
        <pc:cxnChg chg="mod">
          <ac:chgData name="Theo van Kraay" userId="d84cc394-bc99-4d93-b782-78d464c5e7dd" providerId="ADAL" clId="{786B548C-B39C-4A16-8206-083F224C267A}" dt="2020-05-10T20:38:23.709" v="10026" actId="692"/>
          <ac:cxnSpMkLst>
            <pc:docMk/>
            <pc:sldMk cId="3445700178" sldId="258"/>
            <ac:cxnSpMk id="49" creationId="{358FD7E0-B901-4FF2-9437-703B0EC58107}"/>
          </ac:cxnSpMkLst>
        </pc:cxnChg>
      </pc:sldChg>
      <pc:sldChg chg="modSp del mod">
        <pc:chgData name="Theo van Kraay" userId="d84cc394-bc99-4d93-b782-78d464c5e7dd" providerId="ADAL" clId="{786B548C-B39C-4A16-8206-083F224C267A}" dt="2020-05-11T19:12:58.725" v="15532" actId="47"/>
        <pc:sldMkLst>
          <pc:docMk/>
          <pc:sldMk cId="3262656509" sldId="259"/>
        </pc:sldMkLst>
        <pc:spChg chg="mod">
          <ac:chgData name="Theo van Kraay" userId="d84cc394-bc99-4d93-b782-78d464c5e7dd" providerId="ADAL" clId="{786B548C-B39C-4A16-8206-083F224C267A}" dt="2020-05-11T19:12:06.417" v="15528" actId="14100"/>
          <ac:spMkLst>
            <pc:docMk/>
            <pc:sldMk cId="3262656509" sldId="259"/>
            <ac:spMk id="2" creationId="{00000000-0000-0000-0000-000000000000}"/>
          </ac:spMkLst>
        </pc:spChg>
      </pc:sldChg>
      <pc:sldChg chg="addSp delSp modSp mod setBg modAnim modNotesTx">
        <pc:chgData name="Theo van Kraay" userId="d84cc394-bc99-4d93-b782-78d464c5e7dd" providerId="ADAL" clId="{786B548C-B39C-4A16-8206-083F224C267A}" dt="2020-05-10T20:22:54.685" v="9660" actId="20577"/>
        <pc:sldMkLst>
          <pc:docMk/>
          <pc:sldMk cId="2127660739" sldId="262"/>
        </pc:sldMkLst>
        <pc:spChg chg="add mod">
          <ac:chgData name="Theo van Kraay" userId="d84cc394-bc99-4d93-b782-78d464c5e7dd" providerId="ADAL" clId="{786B548C-B39C-4A16-8206-083F224C267A}" dt="2020-05-10T20:22:26.826" v="9654" actId="5793"/>
          <ac:spMkLst>
            <pc:docMk/>
            <pc:sldMk cId="2127660739" sldId="262"/>
            <ac:spMk id="2" creationId="{B37F36ED-E6FE-4E16-B92A-198D85699B7A}"/>
          </ac:spMkLst>
        </pc:spChg>
        <pc:spChg chg="add mod">
          <ac:chgData name="Theo van Kraay" userId="d84cc394-bc99-4d93-b782-78d464c5e7dd" providerId="ADAL" clId="{786B548C-B39C-4A16-8206-083F224C267A}" dt="2020-05-10T20:22:17.583" v="9649" actId="14100"/>
          <ac:spMkLst>
            <pc:docMk/>
            <pc:sldMk cId="2127660739" sldId="262"/>
            <ac:spMk id="4" creationId="{BAC7E585-1FB6-45C7-B803-DA90D88BFF89}"/>
          </ac:spMkLst>
        </pc:spChg>
        <pc:spChg chg="add mod">
          <ac:chgData name="Theo van Kraay" userId="d84cc394-bc99-4d93-b782-78d464c5e7dd" providerId="ADAL" clId="{786B548C-B39C-4A16-8206-083F224C267A}" dt="2020-05-10T14:19:26.388" v="7624" actId="20577"/>
          <ac:spMkLst>
            <pc:docMk/>
            <pc:sldMk cId="2127660739" sldId="262"/>
            <ac:spMk id="5" creationId="{50161A2F-1683-4000-9ED6-FC2F7423A621}"/>
          </ac:spMkLst>
        </pc:spChg>
        <pc:spChg chg="del">
          <ac:chgData name="Theo van Kraay" userId="d84cc394-bc99-4d93-b782-78d464c5e7dd" providerId="ADAL" clId="{786B548C-B39C-4A16-8206-083F224C267A}" dt="2020-05-10T14:16:03.086" v="7453" actId="478"/>
          <ac:spMkLst>
            <pc:docMk/>
            <pc:sldMk cId="2127660739" sldId="262"/>
            <ac:spMk id="6" creationId="{FD425044-2EEB-4279-980A-1A4AEA7A1264}"/>
          </ac:spMkLst>
        </pc:spChg>
        <pc:graphicFrameChg chg="mod">
          <ac:chgData name="Theo van Kraay" userId="d84cc394-bc99-4d93-b782-78d464c5e7dd" providerId="ADAL" clId="{786B548C-B39C-4A16-8206-083F224C267A}" dt="2020-05-10T14:16:26.415" v="7455" actId="14100"/>
          <ac:graphicFrameMkLst>
            <pc:docMk/>
            <pc:sldMk cId="2127660739" sldId="262"/>
            <ac:graphicFrameMk id="3" creationId="{A134E8F7-E5AA-4930-82CF-0F3FBFDED9B9}"/>
          </ac:graphicFrameMkLst>
        </pc:graphicFrameChg>
        <pc:picChg chg="del mod">
          <ac:chgData name="Theo van Kraay" userId="d84cc394-bc99-4d93-b782-78d464c5e7dd" providerId="ADAL" clId="{786B548C-B39C-4A16-8206-083F224C267A}" dt="2020-05-10T14:15:32.884" v="7451" actId="478"/>
          <ac:picMkLst>
            <pc:docMk/>
            <pc:sldMk cId="2127660739" sldId="262"/>
            <ac:picMk id="2" creationId="{90FA31F2-7637-4D6D-B7DC-978D3F2EB47B}"/>
          </ac:picMkLst>
        </pc:picChg>
      </pc:sldChg>
      <pc:sldChg chg="modSp mod modAnim modNotesTx">
        <pc:chgData name="Theo van Kraay" userId="d84cc394-bc99-4d93-b782-78d464c5e7dd" providerId="ADAL" clId="{786B548C-B39C-4A16-8206-083F224C267A}" dt="2020-05-11T19:26:58.113" v="15573" actId="20577"/>
        <pc:sldMkLst>
          <pc:docMk/>
          <pc:sldMk cId="1762493044" sldId="269"/>
        </pc:sldMkLst>
        <pc:spChg chg="mod">
          <ac:chgData name="Theo van Kraay" userId="d84cc394-bc99-4d93-b782-78d464c5e7dd" providerId="ADAL" clId="{786B548C-B39C-4A16-8206-083F224C267A}" dt="2020-05-11T19:25:54.920" v="15552" actId="14100"/>
          <ac:spMkLst>
            <pc:docMk/>
            <pc:sldMk cId="1762493044" sldId="269"/>
            <ac:spMk id="3" creationId="{6B5E9741-FCFF-4A4A-B98F-08D7B5E073D1}"/>
          </ac:spMkLst>
        </pc:spChg>
        <pc:spChg chg="mod">
          <ac:chgData name="Theo van Kraay" userId="d84cc394-bc99-4d93-b782-78d464c5e7dd" providerId="ADAL" clId="{786B548C-B39C-4A16-8206-083F224C267A}" dt="2020-05-11T12:19:33.104" v="15463" actId="14100"/>
          <ac:spMkLst>
            <pc:docMk/>
            <pc:sldMk cId="1762493044" sldId="269"/>
            <ac:spMk id="8" creationId="{335A3888-611A-4FC3-8A75-2D38F84CB14B}"/>
          </ac:spMkLst>
        </pc:spChg>
      </pc:sldChg>
      <pc:sldChg chg="add del">
        <pc:chgData name="Theo van Kraay" userId="d84cc394-bc99-4d93-b782-78d464c5e7dd" providerId="ADAL" clId="{786B548C-B39C-4A16-8206-083F224C267A}" dt="2020-05-10T21:44:10.589" v="15221" actId="47"/>
        <pc:sldMkLst>
          <pc:docMk/>
          <pc:sldMk cId="187264061" sldId="473"/>
        </pc:sldMkLst>
      </pc:sldChg>
      <pc:sldChg chg="delSp modSp mod modNotesTx">
        <pc:chgData name="Theo van Kraay" userId="d84cc394-bc99-4d93-b782-78d464c5e7dd" providerId="ADAL" clId="{786B548C-B39C-4A16-8206-083F224C267A}" dt="2020-05-10T21:46:55.860" v="15385" actId="20577"/>
        <pc:sldMkLst>
          <pc:docMk/>
          <pc:sldMk cId="3848104210" sldId="474"/>
        </pc:sldMkLst>
        <pc:spChg chg="del mod">
          <ac:chgData name="Theo van Kraay" userId="d84cc394-bc99-4d93-b782-78d464c5e7dd" providerId="ADAL" clId="{786B548C-B39C-4A16-8206-083F224C267A}" dt="2020-05-10T21:45:54.024" v="15256" actId="478"/>
          <ac:spMkLst>
            <pc:docMk/>
            <pc:sldMk cId="3848104210" sldId="474"/>
            <ac:spMk id="10" creationId="{00000000-0000-0000-0000-000000000000}"/>
          </ac:spMkLst>
        </pc:spChg>
        <pc:spChg chg="mod">
          <ac:chgData name="Theo van Kraay" userId="d84cc394-bc99-4d93-b782-78d464c5e7dd" providerId="ADAL" clId="{786B548C-B39C-4A16-8206-083F224C267A}" dt="2020-05-10T21:46:21.418" v="15263" actId="1076"/>
          <ac:spMkLst>
            <pc:docMk/>
            <pc:sldMk cId="3848104210" sldId="474"/>
            <ac:spMk id="17" creationId="{00000000-0000-0000-0000-000000000000}"/>
          </ac:spMkLst>
        </pc:spChg>
        <pc:grpChg chg="mod">
          <ac:chgData name="Theo van Kraay" userId="d84cc394-bc99-4d93-b782-78d464c5e7dd" providerId="ADAL" clId="{786B548C-B39C-4A16-8206-083F224C267A}" dt="2020-05-10T21:46:08.125" v="15259" actId="14100"/>
          <ac:grpSpMkLst>
            <pc:docMk/>
            <pc:sldMk cId="3848104210" sldId="474"/>
            <ac:grpSpMk id="5" creationId="{624F4AA8-4D8E-4D1F-8AE4-3E5F2022C027}"/>
          </ac:grpSpMkLst>
        </pc:grpChg>
      </pc:sldChg>
      <pc:sldChg chg="addSp delSp modSp del modAnim modNotes modNotesTx">
        <pc:chgData name="Theo van Kraay" userId="d84cc394-bc99-4d93-b782-78d464c5e7dd" providerId="ADAL" clId="{786B548C-B39C-4A16-8206-083F224C267A}" dt="2020-05-11T19:13:09.523" v="15533" actId="47"/>
        <pc:sldMkLst>
          <pc:docMk/>
          <pc:sldMk cId="1398655353" sldId="578"/>
        </pc:sldMkLst>
        <pc:picChg chg="del">
          <ac:chgData name="Theo van Kraay" userId="d84cc394-bc99-4d93-b782-78d464c5e7dd" providerId="ADAL" clId="{786B548C-B39C-4A16-8206-083F224C267A}" dt="2020-05-10T12:38:27.974" v="317"/>
          <ac:picMkLst>
            <pc:docMk/>
            <pc:sldMk cId="1398655353" sldId="578"/>
            <ac:picMk id="13" creationId="{4A12E83D-5AE8-47A0-9306-A1437BA4D612}"/>
          </ac:picMkLst>
        </pc:picChg>
        <pc:picChg chg="add del mod">
          <ac:chgData name="Theo van Kraay" userId="d84cc394-bc99-4d93-b782-78d464c5e7dd" providerId="ADAL" clId="{786B548C-B39C-4A16-8206-083F224C267A}" dt="2020-05-10T12:40:28.596" v="319"/>
          <ac:picMkLst>
            <pc:docMk/>
            <pc:sldMk cId="1398655353" sldId="578"/>
            <ac:picMk id="19" creationId="{79D1FD42-4744-47F9-A8E3-1AA40A7F93EE}"/>
          </ac:picMkLst>
        </pc:picChg>
        <pc:picChg chg="add del mod">
          <ac:chgData name="Theo van Kraay" userId="d84cc394-bc99-4d93-b782-78d464c5e7dd" providerId="ADAL" clId="{786B548C-B39C-4A16-8206-083F224C267A}" dt="2020-05-10T12:48:50.233" v="322"/>
          <ac:picMkLst>
            <pc:docMk/>
            <pc:sldMk cId="1398655353" sldId="578"/>
            <ac:picMk id="21" creationId="{0FBCCF55-1953-4BAE-95E7-93843A0700CF}"/>
          </ac:picMkLst>
        </pc:picChg>
      </pc:sldChg>
      <pc:sldChg chg="modSp mod setBg">
        <pc:chgData name="Theo van Kraay" userId="d84cc394-bc99-4d93-b782-78d464c5e7dd" providerId="ADAL" clId="{786B548C-B39C-4A16-8206-083F224C267A}" dt="2020-05-10T14:07:30.935" v="7086" actId="403"/>
        <pc:sldMkLst>
          <pc:docMk/>
          <pc:sldMk cId="327132192" sldId="1599"/>
        </pc:sldMkLst>
        <pc:spChg chg="mod">
          <ac:chgData name="Theo van Kraay" userId="d84cc394-bc99-4d93-b782-78d464c5e7dd" providerId="ADAL" clId="{786B548C-B39C-4A16-8206-083F224C267A}" dt="2020-05-10T14:07:30.935" v="7086" actId="403"/>
          <ac:spMkLst>
            <pc:docMk/>
            <pc:sldMk cId="327132192" sldId="1599"/>
            <ac:spMk id="2" creationId="{91836708-45E7-4161-A763-100683C03DEC}"/>
          </ac:spMkLst>
        </pc:spChg>
      </pc:sldChg>
      <pc:sldChg chg="addSp delSp modSp del setBg modAnim">
        <pc:chgData name="Theo van Kraay" userId="d84cc394-bc99-4d93-b782-78d464c5e7dd" providerId="ADAL" clId="{786B548C-B39C-4A16-8206-083F224C267A}" dt="2020-05-10T13:00:36.932" v="342" actId="47"/>
        <pc:sldMkLst>
          <pc:docMk/>
          <pc:sldMk cId="969820851" sldId="1600"/>
        </pc:sldMkLst>
        <pc:picChg chg="add del mod">
          <ac:chgData name="Theo van Kraay" userId="d84cc394-bc99-4d93-b782-78d464c5e7dd" providerId="ADAL" clId="{786B548C-B39C-4A16-8206-083F224C267A}" dt="2020-05-10T12:40:28.596" v="319"/>
          <ac:picMkLst>
            <pc:docMk/>
            <pc:sldMk cId="969820851" sldId="1600"/>
            <ac:picMk id="2" creationId="{3FDB2EC8-5D92-4311-AEA8-E281A9A12B53}"/>
          </ac:picMkLst>
        </pc:picChg>
        <pc:picChg chg="add del mod">
          <ac:chgData name="Theo van Kraay" userId="d84cc394-bc99-4d93-b782-78d464c5e7dd" providerId="ADAL" clId="{786B548C-B39C-4A16-8206-083F224C267A}" dt="2020-05-10T12:48:50.233" v="322"/>
          <ac:picMkLst>
            <pc:docMk/>
            <pc:sldMk cId="969820851" sldId="1600"/>
            <ac:picMk id="3" creationId="{C4482D67-6808-43FD-A23A-BC1FD2819E69}"/>
          </ac:picMkLst>
        </pc:picChg>
      </pc:sldChg>
      <pc:sldChg chg="modSp modNotesTx">
        <pc:chgData name="Theo van Kraay" userId="d84cc394-bc99-4d93-b782-78d464c5e7dd" providerId="ADAL" clId="{786B548C-B39C-4A16-8206-083F224C267A}" dt="2020-05-10T21:55:43.558" v="15434" actId="20577"/>
        <pc:sldMkLst>
          <pc:docMk/>
          <pc:sldMk cId="4096692480" sldId="1621"/>
        </pc:sldMkLst>
        <pc:spChg chg="mod">
          <ac:chgData name="Theo van Kraay" userId="d84cc394-bc99-4d93-b782-78d464c5e7dd" providerId="ADAL" clId="{786B548C-B39C-4A16-8206-083F224C267A}" dt="2020-05-10T14:10:41.998" v="7235" actId="20577"/>
          <ac:spMkLst>
            <pc:docMk/>
            <pc:sldMk cId="4096692480" sldId="1621"/>
            <ac:spMk id="53" creationId="{F67DD9B9-184F-46BB-B85D-174FA5831429}"/>
          </ac:spMkLst>
        </pc:spChg>
      </pc:sldChg>
      <pc:sldChg chg="addSp modSp mod modAnim modNotesTx">
        <pc:chgData name="Theo van Kraay" userId="d84cc394-bc99-4d93-b782-78d464c5e7dd" providerId="ADAL" clId="{786B548C-B39C-4A16-8206-083F224C267A}" dt="2020-05-10T20:27:21.273" v="9742" actId="20577"/>
        <pc:sldMkLst>
          <pc:docMk/>
          <pc:sldMk cId="2497172774" sldId="1622"/>
        </pc:sldMkLst>
        <pc:spChg chg="add mod">
          <ac:chgData name="Theo van Kraay" userId="d84cc394-bc99-4d93-b782-78d464c5e7dd" providerId="ADAL" clId="{786B548C-B39C-4A16-8206-083F224C267A}" dt="2020-05-10T20:27:04.231" v="9733" actId="1076"/>
          <ac:spMkLst>
            <pc:docMk/>
            <pc:sldMk cId="2497172774" sldId="1622"/>
            <ac:spMk id="3" creationId="{4410452F-5E2D-44D7-8EA0-8D0403E3F786}"/>
          </ac:spMkLst>
        </pc:spChg>
        <pc:spChg chg="add mod">
          <ac:chgData name="Theo van Kraay" userId="d84cc394-bc99-4d93-b782-78d464c5e7dd" providerId="ADAL" clId="{786B548C-B39C-4A16-8206-083F224C267A}" dt="2020-05-10T20:03:22.158" v="8966" actId="20577"/>
          <ac:spMkLst>
            <pc:docMk/>
            <pc:sldMk cId="2497172774" sldId="1622"/>
            <ac:spMk id="14" creationId="{6B9EB764-00E0-41A1-A395-0943ECBD1B1D}"/>
          </ac:spMkLst>
        </pc:spChg>
        <pc:spChg chg="mod">
          <ac:chgData name="Theo van Kraay" userId="d84cc394-bc99-4d93-b782-78d464c5e7dd" providerId="ADAL" clId="{786B548C-B39C-4A16-8206-083F224C267A}" dt="2020-05-10T20:02:15.801" v="8898" actId="20577"/>
          <ac:spMkLst>
            <pc:docMk/>
            <pc:sldMk cId="2497172774" sldId="1622"/>
            <ac:spMk id="31" creationId="{955D7570-645C-4173-BC40-5F7FF3BC5A83}"/>
          </ac:spMkLst>
        </pc:spChg>
      </pc:sldChg>
      <pc:sldChg chg="addSp modSp mod modAnim modNotesTx">
        <pc:chgData name="Theo van Kraay" userId="d84cc394-bc99-4d93-b782-78d464c5e7dd" providerId="ADAL" clId="{786B548C-B39C-4A16-8206-083F224C267A}" dt="2020-05-10T20:24:21.385" v="9707" actId="20577"/>
        <pc:sldMkLst>
          <pc:docMk/>
          <pc:sldMk cId="3745442072" sldId="1623"/>
        </pc:sldMkLst>
        <pc:spChg chg="mod">
          <ac:chgData name="Theo van Kraay" userId="d84cc394-bc99-4d93-b782-78d464c5e7dd" providerId="ADAL" clId="{786B548C-B39C-4A16-8206-083F224C267A}" dt="2020-05-10T14:12:24.650" v="7367" actId="20577"/>
          <ac:spMkLst>
            <pc:docMk/>
            <pc:sldMk cId="3745442072" sldId="1623"/>
            <ac:spMk id="2" creationId="{57953821-6A61-4261-9D88-3F782472AF6E}"/>
          </ac:spMkLst>
        </pc:spChg>
        <pc:spChg chg="add mod">
          <ac:chgData name="Theo van Kraay" userId="d84cc394-bc99-4d93-b782-78d464c5e7dd" providerId="ADAL" clId="{786B548C-B39C-4A16-8206-083F224C267A}" dt="2020-05-10T14:13:13.040" v="7448" actId="5793"/>
          <ac:spMkLst>
            <pc:docMk/>
            <pc:sldMk cId="3745442072" sldId="1623"/>
            <ac:spMk id="3" creationId="{0D626480-0D79-4587-99BA-8AF495FCF4B6}"/>
          </ac:spMkLst>
        </pc:spChg>
      </pc:sldChg>
      <pc:sldChg chg="modSp mod modAnim modNotesTx">
        <pc:chgData name="Theo van Kraay" userId="d84cc394-bc99-4d93-b782-78d464c5e7dd" providerId="ADAL" clId="{786B548C-B39C-4A16-8206-083F224C267A}" dt="2020-05-10T20:46:54.327" v="10150" actId="20577"/>
        <pc:sldMkLst>
          <pc:docMk/>
          <pc:sldMk cId="2673804024" sldId="1624"/>
        </pc:sldMkLst>
        <pc:spChg chg="mod">
          <ac:chgData name="Theo van Kraay" userId="d84cc394-bc99-4d93-b782-78d464c5e7dd" providerId="ADAL" clId="{786B548C-B39C-4A16-8206-083F224C267A}" dt="2020-05-10T20:13:17.262" v="9457" actId="20577"/>
          <ac:spMkLst>
            <pc:docMk/>
            <pc:sldMk cId="2673804024" sldId="1624"/>
            <ac:spMk id="4" creationId="{00000000-0000-0000-0000-000000000000}"/>
          </ac:spMkLst>
        </pc:spChg>
        <pc:spChg chg="mod">
          <ac:chgData name="Theo van Kraay" userId="d84cc394-bc99-4d93-b782-78d464c5e7dd" providerId="ADAL" clId="{786B548C-B39C-4A16-8206-083F224C267A}" dt="2020-05-10T13:21:16.654" v="2308" actId="14100"/>
          <ac:spMkLst>
            <pc:docMk/>
            <pc:sldMk cId="2673804024" sldId="1624"/>
            <ac:spMk id="30" creationId="{AA9005EE-ADBB-4EFD-84AE-06A1C50B34A8}"/>
          </ac:spMkLst>
        </pc:spChg>
      </pc:sldChg>
      <pc:sldChg chg="modSp modAnim modNotesTx">
        <pc:chgData name="Theo van Kraay" userId="d84cc394-bc99-4d93-b782-78d464c5e7dd" providerId="ADAL" clId="{786B548C-B39C-4A16-8206-083F224C267A}" dt="2020-05-10T20:55:17.218" v="10232" actId="20577"/>
        <pc:sldMkLst>
          <pc:docMk/>
          <pc:sldMk cId="1728769628" sldId="1626"/>
        </pc:sldMkLst>
        <pc:spChg chg="mod">
          <ac:chgData name="Theo van Kraay" userId="d84cc394-bc99-4d93-b782-78d464c5e7dd" providerId="ADAL" clId="{786B548C-B39C-4A16-8206-083F224C267A}" dt="2020-05-10T13:47:28.769" v="6447" actId="20577"/>
          <ac:spMkLst>
            <pc:docMk/>
            <pc:sldMk cId="1728769628" sldId="1626"/>
            <ac:spMk id="28" creationId="{B490ED34-25C7-44F7-8072-F94AB2C78020}"/>
          </ac:spMkLst>
        </pc:spChg>
      </pc:sldChg>
      <pc:sldChg chg="modSp mod modNotesTx">
        <pc:chgData name="Theo van Kraay" userId="d84cc394-bc99-4d93-b782-78d464c5e7dd" providerId="ADAL" clId="{786B548C-B39C-4A16-8206-083F224C267A}" dt="2020-05-10T21:17:18.850" v="13115"/>
        <pc:sldMkLst>
          <pc:docMk/>
          <pc:sldMk cId="986346967" sldId="1627"/>
        </pc:sldMkLst>
        <pc:spChg chg="mod">
          <ac:chgData name="Theo van Kraay" userId="d84cc394-bc99-4d93-b782-78d464c5e7dd" providerId="ADAL" clId="{786B548C-B39C-4A16-8206-083F224C267A}" dt="2020-05-10T21:17:10.692" v="13103" actId="1076"/>
          <ac:spMkLst>
            <pc:docMk/>
            <pc:sldMk cId="986346967" sldId="1627"/>
            <ac:spMk id="6" creationId="{A42EA1EB-9BAC-4CBC-B28E-2A2E78BFBAFA}"/>
          </ac:spMkLst>
        </pc:spChg>
      </pc:sldChg>
      <pc:sldChg chg="modSp mod modAnim modNotesTx">
        <pc:chgData name="Theo van Kraay" userId="d84cc394-bc99-4d93-b782-78d464c5e7dd" providerId="ADAL" clId="{786B548C-B39C-4A16-8206-083F224C267A}" dt="2020-05-10T21:16:31.997" v="13085" actId="20577"/>
        <pc:sldMkLst>
          <pc:docMk/>
          <pc:sldMk cId="2864514230" sldId="1737"/>
        </pc:sldMkLst>
        <pc:spChg chg="mod">
          <ac:chgData name="Theo van Kraay" userId="d84cc394-bc99-4d93-b782-78d464c5e7dd" providerId="ADAL" clId="{786B548C-B39C-4A16-8206-083F224C267A}" dt="2020-05-10T21:07:29.873" v="11835" actId="20577"/>
          <ac:spMkLst>
            <pc:docMk/>
            <pc:sldMk cId="2864514230" sldId="1737"/>
            <ac:spMk id="2" creationId="{1660F671-8610-49FC-9551-3F03FAA1B36E}"/>
          </ac:spMkLst>
        </pc:spChg>
      </pc:sldChg>
      <pc:sldChg chg="addSp delSp modSp mod modAnim modNotesTx">
        <pc:chgData name="Theo van Kraay" userId="d84cc394-bc99-4d93-b782-78d464c5e7dd" providerId="ADAL" clId="{786B548C-B39C-4A16-8206-083F224C267A}" dt="2020-05-10T20:31:12.609" v="9839" actId="20577"/>
        <pc:sldMkLst>
          <pc:docMk/>
          <pc:sldMk cId="400592454" sldId="1826"/>
        </pc:sldMkLst>
        <pc:spChg chg="del mod">
          <ac:chgData name="Theo van Kraay" userId="d84cc394-bc99-4d93-b782-78d464c5e7dd" providerId="ADAL" clId="{786B548C-B39C-4A16-8206-083F224C267A}" dt="2020-05-10T19:54:46.910" v="8473" actId="478"/>
          <ac:spMkLst>
            <pc:docMk/>
            <pc:sldMk cId="400592454" sldId="1826"/>
            <ac:spMk id="2" creationId="{B34C1EC8-87FA-4116-8668-D44218EEF2B1}"/>
          </ac:spMkLst>
        </pc:spChg>
        <pc:spChg chg="add del mod">
          <ac:chgData name="Theo van Kraay" userId="d84cc394-bc99-4d93-b782-78d464c5e7dd" providerId="ADAL" clId="{786B548C-B39C-4A16-8206-083F224C267A}" dt="2020-05-10T19:57:57.888" v="8624" actId="478"/>
          <ac:spMkLst>
            <pc:docMk/>
            <pc:sldMk cId="400592454" sldId="1826"/>
            <ac:spMk id="3" creationId="{C67B2945-6C54-4B06-ACDF-1526ADCF5DCA}"/>
          </ac:spMkLst>
        </pc:spChg>
        <pc:spChg chg="mod">
          <ac:chgData name="Theo van Kraay" userId="d84cc394-bc99-4d93-b782-78d464c5e7dd" providerId="ADAL" clId="{786B548C-B39C-4A16-8206-083F224C267A}" dt="2020-05-10T13:57:57.811" v="6967" actId="207"/>
          <ac:spMkLst>
            <pc:docMk/>
            <pc:sldMk cId="400592454" sldId="1826"/>
            <ac:spMk id="4" creationId="{501AA7C2-EA11-4767-9567-C6F6EE75A4B1}"/>
          </ac:spMkLst>
        </pc:spChg>
        <pc:spChg chg="mod">
          <ac:chgData name="Theo van Kraay" userId="d84cc394-bc99-4d93-b782-78d464c5e7dd" providerId="ADAL" clId="{786B548C-B39C-4A16-8206-083F224C267A}" dt="2020-05-10T13:57:57.811" v="6967" actId="207"/>
          <ac:spMkLst>
            <pc:docMk/>
            <pc:sldMk cId="400592454" sldId="1826"/>
            <ac:spMk id="5" creationId="{C8884761-995D-4970-85C9-CA1171340251}"/>
          </ac:spMkLst>
        </pc:spChg>
        <pc:spChg chg="add mod">
          <ac:chgData name="Theo van Kraay" userId="d84cc394-bc99-4d93-b782-78d464c5e7dd" providerId="ADAL" clId="{786B548C-B39C-4A16-8206-083F224C267A}" dt="2020-05-10T20:31:06.720" v="9836" actId="5793"/>
          <ac:spMkLst>
            <pc:docMk/>
            <pc:sldMk cId="400592454" sldId="1826"/>
            <ac:spMk id="6" creationId="{8927B1F0-625F-4FF4-B9CC-8FDABA07A382}"/>
          </ac:spMkLst>
        </pc:spChg>
        <pc:spChg chg="mod">
          <ac:chgData name="Theo van Kraay" userId="d84cc394-bc99-4d93-b782-78d464c5e7dd" providerId="ADAL" clId="{786B548C-B39C-4A16-8206-083F224C267A}" dt="2020-05-10T13:57:57.811" v="6967" actId="207"/>
          <ac:spMkLst>
            <pc:docMk/>
            <pc:sldMk cId="400592454" sldId="1826"/>
            <ac:spMk id="9" creationId="{AA508027-827E-4A13-9749-24D7680C61C9}"/>
          </ac:spMkLst>
        </pc:spChg>
        <pc:spChg chg="mod">
          <ac:chgData name="Theo van Kraay" userId="d84cc394-bc99-4d93-b782-78d464c5e7dd" providerId="ADAL" clId="{786B548C-B39C-4A16-8206-083F224C267A}" dt="2020-05-10T13:57:57.811" v="6967" actId="207"/>
          <ac:spMkLst>
            <pc:docMk/>
            <pc:sldMk cId="400592454" sldId="1826"/>
            <ac:spMk id="17" creationId="{CA309142-AFCE-404B-A9B0-9894CB7D3291}"/>
          </ac:spMkLst>
        </pc:spChg>
        <pc:spChg chg="mod">
          <ac:chgData name="Theo van Kraay" userId="d84cc394-bc99-4d93-b782-78d464c5e7dd" providerId="ADAL" clId="{786B548C-B39C-4A16-8206-083F224C267A}" dt="2020-05-10T13:57:57.811" v="6967" actId="207"/>
          <ac:spMkLst>
            <pc:docMk/>
            <pc:sldMk cId="400592454" sldId="1826"/>
            <ac:spMk id="23" creationId="{E27137B3-3BEC-472C-B44D-0D4676A44346}"/>
          </ac:spMkLst>
        </pc:spChg>
        <pc:spChg chg="mod">
          <ac:chgData name="Theo van Kraay" userId="d84cc394-bc99-4d93-b782-78d464c5e7dd" providerId="ADAL" clId="{786B548C-B39C-4A16-8206-083F224C267A}" dt="2020-05-10T13:57:57.811" v="6967" actId="207"/>
          <ac:spMkLst>
            <pc:docMk/>
            <pc:sldMk cId="400592454" sldId="1826"/>
            <ac:spMk id="29" creationId="{F878A3D2-144D-424A-9DC6-F931D445B085}"/>
          </ac:spMkLst>
        </pc:spChg>
        <pc:spChg chg="mod">
          <ac:chgData name="Theo van Kraay" userId="d84cc394-bc99-4d93-b782-78d464c5e7dd" providerId="ADAL" clId="{786B548C-B39C-4A16-8206-083F224C267A}" dt="2020-05-10T13:57:57.811" v="6967" actId="207"/>
          <ac:spMkLst>
            <pc:docMk/>
            <pc:sldMk cId="400592454" sldId="1826"/>
            <ac:spMk id="38" creationId="{5FABC359-2BA5-42A7-924F-64B779B61DB1}"/>
          </ac:spMkLst>
        </pc:spChg>
        <pc:spChg chg="mod">
          <ac:chgData name="Theo van Kraay" userId="d84cc394-bc99-4d93-b782-78d464c5e7dd" providerId="ADAL" clId="{786B548C-B39C-4A16-8206-083F224C267A}" dt="2020-05-10T13:57:57.811" v="6967" actId="207"/>
          <ac:spMkLst>
            <pc:docMk/>
            <pc:sldMk cId="400592454" sldId="1826"/>
            <ac:spMk id="43" creationId="{4EEB5D14-66DF-431F-A6A0-86A38B926549}"/>
          </ac:spMkLst>
        </pc:spChg>
        <pc:spChg chg="del mod">
          <ac:chgData name="Theo van Kraay" userId="d84cc394-bc99-4d93-b782-78d464c5e7dd" providerId="ADAL" clId="{786B548C-B39C-4A16-8206-083F224C267A}" dt="2020-05-10T13:59:13.503" v="6972" actId="478"/>
          <ac:spMkLst>
            <pc:docMk/>
            <pc:sldMk cId="400592454" sldId="1826"/>
            <ac:spMk id="51" creationId="{38DCCD29-518D-4B61-A8A1-EB4ED7C5A459}"/>
          </ac:spMkLst>
        </pc:spChg>
      </pc:sldChg>
      <pc:sldChg chg="modNotesTx">
        <pc:chgData name="Theo van Kraay" userId="d84cc394-bc99-4d93-b782-78d464c5e7dd" providerId="ADAL" clId="{786B548C-B39C-4A16-8206-083F224C267A}" dt="2020-05-10T21:19:00.356" v="13485" actId="20577"/>
        <pc:sldMkLst>
          <pc:docMk/>
          <pc:sldMk cId="132427058" sldId="1850"/>
        </pc:sldMkLst>
      </pc:sldChg>
      <pc:sldChg chg="addSp modSp mod modAnim modNotesTx">
        <pc:chgData name="Theo van Kraay" userId="d84cc394-bc99-4d93-b782-78d464c5e7dd" providerId="ADAL" clId="{786B548C-B39C-4A16-8206-083F224C267A}" dt="2020-05-10T21:29:11.452" v="14507"/>
        <pc:sldMkLst>
          <pc:docMk/>
          <pc:sldMk cId="37529353" sldId="1905"/>
        </pc:sldMkLst>
        <pc:cxnChg chg="add mod">
          <ac:chgData name="Theo van Kraay" userId="d84cc394-bc99-4d93-b782-78d464c5e7dd" providerId="ADAL" clId="{786B548C-B39C-4A16-8206-083F224C267A}" dt="2020-05-10T21:28:58.306" v="14505" actId="692"/>
          <ac:cxnSpMkLst>
            <pc:docMk/>
            <pc:sldMk cId="37529353" sldId="1905"/>
            <ac:cxnSpMk id="8" creationId="{0B2B0EA9-1BD5-4F3F-BC98-92416E61F0EE}"/>
          </ac:cxnSpMkLst>
        </pc:cxnChg>
      </pc:sldChg>
      <pc:sldChg chg="modNotesTx">
        <pc:chgData name="Theo van Kraay" userId="d84cc394-bc99-4d93-b782-78d464c5e7dd" providerId="ADAL" clId="{786B548C-B39C-4A16-8206-083F224C267A}" dt="2020-05-10T21:31:11.957" v="14519" actId="20577"/>
        <pc:sldMkLst>
          <pc:docMk/>
          <pc:sldMk cId="2523271341" sldId="1906"/>
        </pc:sldMkLst>
      </pc:sldChg>
      <pc:sldChg chg="modNotesTx">
        <pc:chgData name="Theo van Kraay" userId="d84cc394-bc99-4d93-b782-78d464c5e7dd" providerId="ADAL" clId="{786B548C-B39C-4A16-8206-083F224C267A}" dt="2020-05-10T21:36:19.606" v="15195" actId="20577"/>
        <pc:sldMkLst>
          <pc:docMk/>
          <pc:sldMk cId="84887614" sldId="1907"/>
        </pc:sldMkLst>
      </pc:sldChg>
      <pc:sldChg chg="modSp mod modNotesTx">
        <pc:chgData name="Theo van Kraay" userId="d84cc394-bc99-4d93-b782-78d464c5e7dd" providerId="ADAL" clId="{786B548C-B39C-4A16-8206-083F224C267A}" dt="2020-05-11T11:11:30.249" v="15443" actId="1076"/>
        <pc:sldMkLst>
          <pc:docMk/>
          <pc:sldMk cId="1182110954" sldId="1908"/>
        </pc:sldMkLst>
        <pc:picChg chg="mod">
          <ac:chgData name="Theo van Kraay" userId="d84cc394-bc99-4d93-b782-78d464c5e7dd" providerId="ADAL" clId="{786B548C-B39C-4A16-8206-083F224C267A}" dt="2020-05-11T11:11:29.836" v="15442" actId="1076"/>
          <ac:picMkLst>
            <pc:docMk/>
            <pc:sldMk cId="1182110954" sldId="1908"/>
            <ac:picMk id="4" creationId="{8DE663A6-3DF8-443D-A743-D56AED3CC9F8}"/>
          </ac:picMkLst>
        </pc:picChg>
        <pc:picChg chg="mod ord">
          <ac:chgData name="Theo van Kraay" userId="d84cc394-bc99-4d93-b782-78d464c5e7dd" providerId="ADAL" clId="{786B548C-B39C-4A16-8206-083F224C267A}" dt="2020-05-11T11:11:30.249" v="15443" actId="1076"/>
          <ac:picMkLst>
            <pc:docMk/>
            <pc:sldMk cId="1182110954" sldId="1908"/>
            <ac:picMk id="17" creationId="{38D2CECA-AD27-4453-99F2-5713E977428D}"/>
          </ac:picMkLst>
        </pc:picChg>
      </pc:sldChg>
      <pc:sldChg chg="addSp delSp modSp mod modNotesTx">
        <pc:chgData name="Theo van Kraay" userId="d84cc394-bc99-4d93-b782-78d464c5e7dd" providerId="ADAL" clId="{786B548C-B39C-4A16-8206-083F224C267A}" dt="2020-05-10T20:44:14.826" v="10096" actId="20577"/>
        <pc:sldMkLst>
          <pc:docMk/>
          <pc:sldMk cId="540465385" sldId="1909"/>
        </pc:sldMkLst>
        <pc:spChg chg="add del mod">
          <ac:chgData name="Theo van Kraay" userId="d84cc394-bc99-4d93-b782-78d464c5e7dd" providerId="ADAL" clId="{786B548C-B39C-4A16-8206-083F224C267A}" dt="2020-05-10T20:43:39.975" v="10078" actId="478"/>
          <ac:spMkLst>
            <pc:docMk/>
            <pc:sldMk cId="540465385" sldId="1909"/>
            <ac:spMk id="3" creationId="{88A6489E-FAA9-486F-B2C6-08CA4DF4E41F}"/>
          </ac:spMkLst>
        </pc:spChg>
        <pc:spChg chg="del">
          <ac:chgData name="Theo van Kraay" userId="d84cc394-bc99-4d93-b782-78d464c5e7dd" providerId="ADAL" clId="{786B548C-B39C-4A16-8206-083F224C267A}" dt="2020-05-10T20:43:37.222" v="10077" actId="478"/>
          <ac:spMkLst>
            <pc:docMk/>
            <pc:sldMk cId="540465385" sldId="1909"/>
            <ac:spMk id="4" creationId="{00000000-0000-0000-0000-000000000000}"/>
          </ac:spMkLst>
        </pc:spChg>
        <pc:spChg chg="add mod">
          <ac:chgData name="Theo van Kraay" userId="d84cc394-bc99-4d93-b782-78d464c5e7dd" providerId="ADAL" clId="{786B548C-B39C-4A16-8206-083F224C267A}" dt="2020-05-10T20:43:41.173" v="10079"/>
          <ac:spMkLst>
            <pc:docMk/>
            <pc:sldMk cId="540465385" sldId="1909"/>
            <ac:spMk id="20" creationId="{C84AF19B-BE79-4821-993B-29292CDCAECE}"/>
          </ac:spMkLst>
        </pc:spChg>
        <pc:spChg chg="mod">
          <ac:chgData name="Theo van Kraay" userId="d84cc394-bc99-4d93-b782-78d464c5e7dd" providerId="ADAL" clId="{786B548C-B39C-4A16-8206-083F224C267A}" dt="2020-05-10T20:43:58.164" v="10083" actId="20577"/>
          <ac:spMkLst>
            <pc:docMk/>
            <pc:sldMk cId="540465385" sldId="1909"/>
            <ac:spMk id="30" creationId="{AA9005EE-ADBB-4EFD-84AE-06A1C50B34A8}"/>
          </ac:spMkLst>
        </pc:spChg>
      </pc:sldChg>
      <pc:sldChg chg="ord modNotesTx">
        <pc:chgData name="Theo van Kraay" userId="d84cc394-bc99-4d93-b782-78d464c5e7dd" providerId="ADAL" clId="{786B548C-B39C-4A16-8206-083F224C267A}" dt="2020-05-10T13:27:08.773" v="3247"/>
        <pc:sldMkLst>
          <pc:docMk/>
          <pc:sldMk cId="1838407168" sldId="1915"/>
        </pc:sldMkLst>
      </pc:sldChg>
      <pc:sldChg chg="ord modNotesTx">
        <pc:chgData name="Theo van Kraay" userId="d84cc394-bc99-4d93-b782-78d464c5e7dd" providerId="ADAL" clId="{786B548C-B39C-4A16-8206-083F224C267A}" dt="2020-05-10T20:50:20.978" v="10153"/>
        <pc:sldMkLst>
          <pc:docMk/>
          <pc:sldMk cId="4023108316" sldId="1927"/>
        </pc:sldMkLst>
      </pc:sldChg>
      <pc:sldChg chg="addSp modSp mod ord modAnim modNotesTx">
        <pc:chgData name="Theo van Kraay" userId="d84cc394-bc99-4d93-b782-78d464c5e7dd" providerId="ADAL" clId="{786B548C-B39C-4A16-8206-083F224C267A}" dt="2020-05-10T20:53:29.491" v="10223"/>
        <pc:sldMkLst>
          <pc:docMk/>
          <pc:sldMk cId="846420661" sldId="1930"/>
        </pc:sldMkLst>
        <pc:spChg chg="add mod">
          <ac:chgData name="Theo van Kraay" userId="d84cc394-bc99-4d93-b782-78d464c5e7dd" providerId="ADAL" clId="{786B548C-B39C-4A16-8206-083F224C267A}" dt="2020-05-10T20:53:26.088" v="10222" actId="14100"/>
          <ac:spMkLst>
            <pc:docMk/>
            <pc:sldMk cId="846420661" sldId="1930"/>
            <ac:spMk id="4" creationId="{FAE22030-84DC-48E0-9736-84F277FFF1AF}"/>
          </ac:spMkLst>
        </pc:spChg>
      </pc:sldChg>
      <pc:sldChg chg="modSp mod ord modAnim modNotesTx">
        <pc:chgData name="Theo van Kraay" userId="d84cc394-bc99-4d93-b782-78d464c5e7dd" providerId="ADAL" clId="{786B548C-B39C-4A16-8206-083F224C267A}" dt="2020-05-10T21:00:53.163" v="10716"/>
        <pc:sldMkLst>
          <pc:docMk/>
          <pc:sldMk cId="1889091283" sldId="1935"/>
        </pc:sldMkLst>
        <pc:spChg chg="mod">
          <ac:chgData name="Theo van Kraay" userId="d84cc394-bc99-4d93-b782-78d464c5e7dd" providerId="ADAL" clId="{786B548C-B39C-4A16-8206-083F224C267A}" dt="2020-05-10T13:55:17.784" v="6937" actId="20577"/>
          <ac:spMkLst>
            <pc:docMk/>
            <pc:sldMk cId="1889091283" sldId="1935"/>
            <ac:spMk id="2" creationId="{A4EE71F3-4C41-4490-B888-260D8BC4003D}"/>
          </ac:spMkLst>
        </pc:spChg>
      </pc:sldChg>
      <pc:sldChg chg="modSp add del mod setBg">
        <pc:chgData name="Theo van Kraay" userId="d84cc394-bc99-4d93-b782-78d464c5e7dd" providerId="ADAL" clId="{786B548C-B39C-4A16-8206-083F224C267A}" dt="2020-05-10T20:32:03.325" v="9841"/>
        <pc:sldMkLst>
          <pc:docMk/>
          <pc:sldMk cId="3583120985" sldId="1936"/>
        </pc:sldMkLst>
        <pc:spChg chg="mod">
          <ac:chgData name="Theo van Kraay" userId="d84cc394-bc99-4d93-b782-78d464c5e7dd" providerId="ADAL" clId="{786B548C-B39C-4A16-8206-083F224C267A}" dt="2020-05-10T20:11:49.582" v="9451" actId="207"/>
          <ac:spMkLst>
            <pc:docMk/>
            <pc:sldMk cId="3583120985" sldId="1936"/>
            <ac:spMk id="2" creationId="{75855957-D889-4EFF-B416-B360138C7874}"/>
          </ac:spMkLst>
        </pc:spChg>
        <pc:spChg chg="mod">
          <ac:chgData name="Theo van Kraay" userId="d84cc394-bc99-4d93-b782-78d464c5e7dd" providerId="ADAL" clId="{786B548C-B39C-4A16-8206-083F224C267A}" dt="2020-05-10T20:11:49.582" v="9451" actId="207"/>
          <ac:spMkLst>
            <pc:docMk/>
            <pc:sldMk cId="3583120985" sldId="1936"/>
            <ac:spMk id="3" creationId="{E2CEDE4A-9343-4337-BD81-96069D90FF02}"/>
          </ac:spMkLst>
        </pc:spChg>
        <pc:spChg chg="mod">
          <ac:chgData name="Theo van Kraay" userId="d84cc394-bc99-4d93-b782-78d464c5e7dd" providerId="ADAL" clId="{786B548C-B39C-4A16-8206-083F224C267A}" dt="2020-05-10T20:11:49.582" v="9451" actId="207"/>
          <ac:spMkLst>
            <pc:docMk/>
            <pc:sldMk cId="3583120985" sldId="1936"/>
            <ac:spMk id="4" creationId="{501AA7C2-EA11-4767-9567-C6F6EE75A4B1}"/>
          </ac:spMkLst>
        </pc:spChg>
        <pc:spChg chg="mod">
          <ac:chgData name="Theo van Kraay" userId="d84cc394-bc99-4d93-b782-78d464c5e7dd" providerId="ADAL" clId="{786B548C-B39C-4A16-8206-083F224C267A}" dt="2020-05-10T20:11:49.582" v="9451" actId="207"/>
          <ac:spMkLst>
            <pc:docMk/>
            <pc:sldMk cId="3583120985" sldId="1936"/>
            <ac:spMk id="5" creationId="{C8884761-995D-4970-85C9-CA1171340251}"/>
          </ac:spMkLst>
        </pc:spChg>
        <pc:spChg chg="mod">
          <ac:chgData name="Theo van Kraay" userId="d84cc394-bc99-4d93-b782-78d464c5e7dd" providerId="ADAL" clId="{786B548C-B39C-4A16-8206-083F224C267A}" dt="2020-05-10T20:11:49.582" v="9451" actId="207"/>
          <ac:spMkLst>
            <pc:docMk/>
            <pc:sldMk cId="3583120985" sldId="1936"/>
            <ac:spMk id="6" creationId="{7A319649-493E-462D-B7AD-420E6AD35CF0}"/>
          </ac:spMkLst>
        </pc:spChg>
        <pc:spChg chg="mod">
          <ac:chgData name="Theo van Kraay" userId="d84cc394-bc99-4d93-b782-78d464c5e7dd" providerId="ADAL" clId="{786B548C-B39C-4A16-8206-083F224C267A}" dt="2020-05-10T20:11:49.582" v="9451" actId="207"/>
          <ac:spMkLst>
            <pc:docMk/>
            <pc:sldMk cId="3583120985" sldId="1936"/>
            <ac:spMk id="7" creationId="{C773E87C-E46E-47B9-8E58-F3DEACD1AAC7}"/>
          </ac:spMkLst>
        </pc:spChg>
        <pc:spChg chg="mod">
          <ac:chgData name="Theo van Kraay" userId="d84cc394-bc99-4d93-b782-78d464c5e7dd" providerId="ADAL" clId="{786B548C-B39C-4A16-8206-083F224C267A}" dt="2020-05-10T20:11:49.582" v="9451" actId="207"/>
          <ac:spMkLst>
            <pc:docMk/>
            <pc:sldMk cId="3583120985" sldId="1936"/>
            <ac:spMk id="8" creationId="{331AED5E-B8F2-43A0-9A2C-52F1C620B5B3}"/>
          </ac:spMkLst>
        </pc:spChg>
        <pc:spChg chg="mod">
          <ac:chgData name="Theo van Kraay" userId="d84cc394-bc99-4d93-b782-78d464c5e7dd" providerId="ADAL" clId="{786B548C-B39C-4A16-8206-083F224C267A}" dt="2020-05-10T20:11:49.582" v="9451" actId="207"/>
          <ac:spMkLst>
            <pc:docMk/>
            <pc:sldMk cId="3583120985" sldId="1936"/>
            <ac:spMk id="9" creationId="{AA508027-827E-4A13-9749-24D7680C61C9}"/>
          </ac:spMkLst>
        </pc:spChg>
        <pc:spChg chg="mod">
          <ac:chgData name="Theo van Kraay" userId="d84cc394-bc99-4d93-b782-78d464c5e7dd" providerId="ADAL" clId="{786B548C-B39C-4A16-8206-083F224C267A}" dt="2020-05-10T20:11:49.582" v="9451" actId="207"/>
          <ac:spMkLst>
            <pc:docMk/>
            <pc:sldMk cId="3583120985" sldId="1936"/>
            <ac:spMk id="10" creationId="{EF90B648-F53A-4E77-93A3-A15FF0C97EF6}"/>
          </ac:spMkLst>
        </pc:spChg>
        <pc:spChg chg="mod">
          <ac:chgData name="Theo van Kraay" userId="d84cc394-bc99-4d93-b782-78d464c5e7dd" providerId="ADAL" clId="{786B548C-B39C-4A16-8206-083F224C267A}" dt="2020-05-10T20:11:49.582" v="9451" actId="207"/>
          <ac:spMkLst>
            <pc:docMk/>
            <pc:sldMk cId="3583120985" sldId="1936"/>
            <ac:spMk id="12" creationId="{58B788AE-FC62-484B-80E2-24A8C4B41A21}"/>
          </ac:spMkLst>
        </pc:spChg>
        <pc:spChg chg="mod">
          <ac:chgData name="Theo van Kraay" userId="d84cc394-bc99-4d93-b782-78d464c5e7dd" providerId="ADAL" clId="{786B548C-B39C-4A16-8206-083F224C267A}" dt="2020-05-10T20:11:49.582" v="9451" actId="207"/>
          <ac:spMkLst>
            <pc:docMk/>
            <pc:sldMk cId="3583120985" sldId="1936"/>
            <ac:spMk id="13" creationId="{9F5E1977-035F-4238-BDC1-7560A0D0EB92}"/>
          </ac:spMkLst>
        </pc:spChg>
        <pc:spChg chg="mod">
          <ac:chgData name="Theo van Kraay" userId="d84cc394-bc99-4d93-b782-78d464c5e7dd" providerId="ADAL" clId="{786B548C-B39C-4A16-8206-083F224C267A}" dt="2020-05-10T20:11:49.582" v="9451" actId="207"/>
          <ac:spMkLst>
            <pc:docMk/>
            <pc:sldMk cId="3583120985" sldId="1936"/>
            <ac:spMk id="17" creationId="{CA309142-AFCE-404B-A9B0-9894CB7D3291}"/>
          </ac:spMkLst>
        </pc:spChg>
        <pc:spChg chg="mod">
          <ac:chgData name="Theo van Kraay" userId="d84cc394-bc99-4d93-b782-78d464c5e7dd" providerId="ADAL" clId="{786B548C-B39C-4A16-8206-083F224C267A}" dt="2020-05-10T20:11:49.582" v="9451" actId="207"/>
          <ac:spMkLst>
            <pc:docMk/>
            <pc:sldMk cId="3583120985" sldId="1936"/>
            <ac:spMk id="18" creationId="{521C8C75-4297-4AF1-B284-D653A0C87CEF}"/>
          </ac:spMkLst>
        </pc:spChg>
        <pc:spChg chg="mod">
          <ac:chgData name="Theo van Kraay" userId="d84cc394-bc99-4d93-b782-78d464c5e7dd" providerId="ADAL" clId="{786B548C-B39C-4A16-8206-083F224C267A}" dt="2020-05-10T20:11:49.582" v="9451" actId="207"/>
          <ac:spMkLst>
            <pc:docMk/>
            <pc:sldMk cId="3583120985" sldId="1936"/>
            <ac:spMk id="23" creationId="{E27137B3-3BEC-472C-B44D-0D4676A44346}"/>
          </ac:spMkLst>
        </pc:spChg>
        <pc:spChg chg="mod">
          <ac:chgData name="Theo van Kraay" userId="d84cc394-bc99-4d93-b782-78d464c5e7dd" providerId="ADAL" clId="{786B548C-B39C-4A16-8206-083F224C267A}" dt="2020-05-10T20:11:49.582" v="9451" actId="207"/>
          <ac:spMkLst>
            <pc:docMk/>
            <pc:sldMk cId="3583120985" sldId="1936"/>
            <ac:spMk id="25" creationId="{4F585F28-77C5-44E7-90B3-4FB81E651438}"/>
          </ac:spMkLst>
        </pc:spChg>
        <pc:spChg chg="mod">
          <ac:chgData name="Theo van Kraay" userId="d84cc394-bc99-4d93-b782-78d464c5e7dd" providerId="ADAL" clId="{786B548C-B39C-4A16-8206-083F224C267A}" dt="2020-05-10T20:11:49.582" v="9451" actId="207"/>
          <ac:spMkLst>
            <pc:docMk/>
            <pc:sldMk cId="3583120985" sldId="1936"/>
            <ac:spMk id="26" creationId="{A4910C95-3AEB-455D-AD79-AEA0C7FC52AD}"/>
          </ac:spMkLst>
        </pc:spChg>
        <pc:spChg chg="mod">
          <ac:chgData name="Theo van Kraay" userId="d84cc394-bc99-4d93-b782-78d464c5e7dd" providerId="ADAL" clId="{786B548C-B39C-4A16-8206-083F224C267A}" dt="2020-05-10T20:11:49.582" v="9451" actId="207"/>
          <ac:spMkLst>
            <pc:docMk/>
            <pc:sldMk cId="3583120985" sldId="1936"/>
            <ac:spMk id="27" creationId="{9D36EDCF-1EF3-42E5-8B1D-2B30CC08C377}"/>
          </ac:spMkLst>
        </pc:spChg>
        <pc:spChg chg="mod">
          <ac:chgData name="Theo van Kraay" userId="d84cc394-bc99-4d93-b782-78d464c5e7dd" providerId="ADAL" clId="{786B548C-B39C-4A16-8206-083F224C267A}" dt="2020-05-10T20:11:49.582" v="9451" actId="207"/>
          <ac:spMkLst>
            <pc:docMk/>
            <pc:sldMk cId="3583120985" sldId="1936"/>
            <ac:spMk id="28" creationId="{35BD4FAA-F3E3-42AC-82A5-8B78C747648B}"/>
          </ac:spMkLst>
        </pc:spChg>
        <pc:spChg chg="mod">
          <ac:chgData name="Theo van Kraay" userId="d84cc394-bc99-4d93-b782-78d464c5e7dd" providerId="ADAL" clId="{786B548C-B39C-4A16-8206-083F224C267A}" dt="2020-05-10T20:11:49.582" v="9451" actId="207"/>
          <ac:spMkLst>
            <pc:docMk/>
            <pc:sldMk cId="3583120985" sldId="1936"/>
            <ac:spMk id="29" creationId="{F878A3D2-144D-424A-9DC6-F931D445B085}"/>
          </ac:spMkLst>
        </pc:spChg>
        <pc:spChg chg="mod">
          <ac:chgData name="Theo van Kraay" userId="d84cc394-bc99-4d93-b782-78d464c5e7dd" providerId="ADAL" clId="{786B548C-B39C-4A16-8206-083F224C267A}" dt="2020-05-10T20:11:49.582" v="9451" actId="207"/>
          <ac:spMkLst>
            <pc:docMk/>
            <pc:sldMk cId="3583120985" sldId="1936"/>
            <ac:spMk id="30" creationId="{4299E67B-75CE-453A-87A9-B71A5BB653F4}"/>
          </ac:spMkLst>
        </pc:spChg>
        <pc:spChg chg="mod">
          <ac:chgData name="Theo van Kraay" userId="d84cc394-bc99-4d93-b782-78d464c5e7dd" providerId="ADAL" clId="{786B548C-B39C-4A16-8206-083F224C267A}" dt="2020-05-10T20:11:49.582" v="9451" actId="207"/>
          <ac:spMkLst>
            <pc:docMk/>
            <pc:sldMk cId="3583120985" sldId="1936"/>
            <ac:spMk id="31" creationId="{AD7FD1D6-D1D0-48E2-B138-41CA928C1A4C}"/>
          </ac:spMkLst>
        </pc:spChg>
        <pc:spChg chg="mod">
          <ac:chgData name="Theo van Kraay" userId="d84cc394-bc99-4d93-b782-78d464c5e7dd" providerId="ADAL" clId="{786B548C-B39C-4A16-8206-083F224C267A}" dt="2020-05-10T20:11:49.582" v="9451" actId="207"/>
          <ac:spMkLst>
            <pc:docMk/>
            <pc:sldMk cId="3583120985" sldId="1936"/>
            <ac:spMk id="32" creationId="{47B780E9-6FA0-4EDB-8899-580530693C5B}"/>
          </ac:spMkLst>
        </pc:spChg>
        <pc:spChg chg="mod">
          <ac:chgData name="Theo van Kraay" userId="d84cc394-bc99-4d93-b782-78d464c5e7dd" providerId="ADAL" clId="{786B548C-B39C-4A16-8206-083F224C267A}" dt="2020-05-10T20:11:49.582" v="9451" actId="207"/>
          <ac:spMkLst>
            <pc:docMk/>
            <pc:sldMk cId="3583120985" sldId="1936"/>
            <ac:spMk id="33" creationId="{726C84C0-50FA-4FFB-A58E-80A04F2FC0C9}"/>
          </ac:spMkLst>
        </pc:spChg>
        <pc:spChg chg="mod">
          <ac:chgData name="Theo van Kraay" userId="d84cc394-bc99-4d93-b782-78d464c5e7dd" providerId="ADAL" clId="{786B548C-B39C-4A16-8206-083F224C267A}" dt="2020-05-10T20:11:49.582" v="9451" actId="207"/>
          <ac:spMkLst>
            <pc:docMk/>
            <pc:sldMk cId="3583120985" sldId="1936"/>
            <ac:spMk id="34" creationId="{26785715-B592-40EA-B2EF-964600FE0DE8}"/>
          </ac:spMkLst>
        </pc:spChg>
        <pc:spChg chg="mod">
          <ac:chgData name="Theo van Kraay" userId="d84cc394-bc99-4d93-b782-78d464c5e7dd" providerId="ADAL" clId="{786B548C-B39C-4A16-8206-083F224C267A}" dt="2020-05-10T20:11:49.582" v="9451" actId="207"/>
          <ac:spMkLst>
            <pc:docMk/>
            <pc:sldMk cId="3583120985" sldId="1936"/>
            <ac:spMk id="35" creationId="{C039F7F8-E098-439E-993F-6A62489921D0}"/>
          </ac:spMkLst>
        </pc:spChg>
        <pc:spChg chg="mod">
          <ac:chgData name="Theo van Kraay" userId="d84cc394-bc99-4d93-b782-78d464c5e7dd" providerId="ADAL" clId="{786B548C-B39C-4A16-8206-083F224C267A}" dt="2020-05-10T20:11:49.582" v="9451" actId="207"/>
          <ac:spMkLst>
            <pc:docMk/>
            <pc:sldMk cId="3583120985" sldId="1936"/>
            <ac:spMk id="36" creationId="{5F340EF8-8B57-4AAD-912C-D6E17D6C48A9}"/>
          </ac:spMkLst>
        </pc:spChg>
        <pc:spChg chg="mod">
          <ac:chgData name="Theo van Kraay" userId="d84cc394-bc99-4d93-b782-78d464c5e7dd" providerId="ADAL" clId="{786B548C-B39C-4A16-8206-083F224C267A}" dt="2020-05-10T20:11:49.582" v="9451" actId="207"/>
          <ac:spMkLst>
            <pc:docMk/>
            <pc:sldMk cId="3583120985" sldId="1936"/>
            <ac:spMk id="37" creationId="{8370AC7F-AE73-4227-8C16-5C700860F020}"/>
          </ac:spMkLst>
        </pc:spChg>
        <pc:spChg chg="mod">
          <ac:chgData name="Theo van Kraay" userId="d84cc394-bc99-4d93-b782-78d464c5e7dd" providerId="ADAL" clId="{786B548C-B39C-4A16-8206-083F224C267A}" dt="2020-05-10T20:11:49.582" v="9451" actId="207"/>
          <ac:spMkLst>
            <pc:docMk/>
            <pc:sldMk cId="3583120985" sldId="1936"/>
            <ac:spMk id="39" creationId="{2B8C510F-16BA-45F1-998F-A23DC1587844}"/>
          </ac:spMkLst>
        </pc:spChg>
        <pc:spChg chg="mod">
          <ac:chgData name="Theo van Kraay" userId="d84cc394-bc99-4d93-b782-78d464c5e7dd" providerId="ADAL" clId="{786B548C-B39C-4A16-8206-083F224C267A}" dt="2020-05-10T20:11:49.582" v="9451" actId="207"/>
          <ac:spMkLst>
            <pc:docMk/>
            <pc:sldMk cId="3583120985" sldId="1936"/>
            <ac:spMk id="40" creationId="{3C8B17BB-FDC9-4B07-88E5-47BDBBAA80C4}"/>
          </ac:spMkLst>
        </pc:spChg>
        <pc:spChg chg="mod">
          <ac:chgData name="Theo van Kraay" userId="d84cc394-bc99-4d93-b782-78d464c5e7dd" providerId="ADAL" clId="{786B548C-B39C-4A16-8206-083F224C267A}" dt="2020-05-10T20:11:49.582" v="9451" actId="207"/>
          <ac:spMkLst>
            <pc:docMk/>
            <pc:sldMk cId="3583120985" sldId="1936"/>
            <ac:spMk id="41" creationId="{3F690793-5FAE-41DA-9002-1D094C643623}"/>
          </ac:spMkLst>
        </pc:spChg>
        <pc:spChg chg="mod">
          <ac:chgData name="Theo van Kraay" userId="d84cc394-bc99-4d93-b782-78d464c5e7dd" providerId="ADAL" clId="{786B548C-B39C-4A16-8206-083F224C267A}" dt="2020-05-10T20:11:49.582" v="9451" actId="207"/>
          <ac:spMkLst>
            <pc:docMk/>
            <pc:sldMk cId="3583120985" sldId="1936"/>
            <ac:spMk id="42" creationId="{30B85F3D-A600-4E91-87EE-4F67043C5CCC}"/>
          </ac:spMkLst>
        </pc:spChg>
        <pc:spChg chg="mod">
          <ac:chgData name="Theo van Kraay" userId="d84cc394-bc99-4d93-b782-78d464c5e7dd" providerId="ADAL" clId="{786B548C-B39C-4A16-8206-083F224C267A}" dt="2020-05-10T20:11:49.582" v="9451" actId="207"/>
          <ac:spMkLst>
            <pc:docMk/>
            <pc:sldMk cId="3583120985" sldId="1936"/>
            <ac:spMk id="43" creationId="{4EEB5D14-66DF-431F-A6A0-86A38B926549}"/>
          </ac:spMkLst>
        </pc:spChg>
        <pc:spChg chg="mod">
          <ac:chgData name="Theo van Kraay" userId="d84cc394-bc99-4d93-b782-78d464c5e7dd" providerId="ADAL" clId="{786B548C-B39C-4A16-8206-083F224C267A}" dt="2020-05-10T20:11:49.582" v="9451" actId="207"/>
          <ac:spMkLst>
            <pc:docMk/>
            <pc:sldMk cId="3583120985" sldId="1936"/>
            <ac:spMk id="44" creationId="{28E20E89-4DDA-4493-8E1C-EA65C042D1A0}"/>
          </ac:spMkLst>
        </pc:spChg>
        <pc:spChg chg="mod">
          <ac:chgData name="Theo van Kraay" userId="d84cc394-bc99-4d93-b782-78d464c5e7dd" providerId="ADAL" clId="{786B548C-B39C-4A16-8206-083F224C267A}" dt="2020-05-10T20:11:49.582" v="9451" actId="207"/>
          <ac:spMkLst>
            <pc:docMk/>
            <pc:sldMk cId="3583120985" sldId="1936"/>
            <ac:spMk id="45" creationId="{FCADDB07-A101-42C5-BB76-B8660B340F9B}"/>
          </ac:spMkLst>
        </pc:spChg>
        <pc:spChg chg="mod">
          <ac:chgData name="Theo van Kraay" userId="d84cc394-bc99-4d93-b782-78d464c5e7dd" providerId="ADAL" clId="{786B548C-B39C-4A16-8206-083F224C267A}" dt="2020-05-10T20:11:49.582" v="9451" actId="207"/>
          <ac:spMkLst>
            <pc:docMk/>
            <pc:sldMk cId="3583120985" sldId="1936"/>
            <ac:spMk id="46" creationId="{14E20EFA-C19B-4174-BDF7-F8B03F6735DF}"/>
          </ac:spMkLst>
        </pc:spChg>
        <pc:spChg chg="mod">
          <ac:chgData name="Theo van Kraay" userId="d84cc394-bc99-4d93-b782-78d464c5e7dd" providerId="ADAL" clId="{786B548C-B39C-4A16-8206-083F224C267A}" dt="2020-05-10T20:11:49.582" v="9451" actId="207"/>
          <ac:spMkLst>
            <pc:docMk/>
            <pc:sldMk cId="3583120985" sldId="1936"/>
            <ac:spMk id="50" creationId="{275C2DAD-9643-45AB-97DF-A17201057A93}"/>
          </ac:spMkLst>
        </pc:spChg>
        <pc:spChg chg="mod">
          <ac:chgData name="Theo van Kraay" userId="d84cc394-bc99-4d93-b782-78d464c5e7dd" providerId="ADAL" clId="{786B548C-B39C-4A16-8206-083F224C267A}" dt="2020-05-10T20:11:49.582" v="9451" actId="207"/>
          <ac:spMkLst>
            <pc:docMk/>
            <pc:sldMk cId="3583120985" sldId="1936"/>
            <ac:spMk id="51" creationId="{2DE883BB-733D-4D51-9BA1-6A882C6511BE}"/>
          </ac:spMkLst>
        </pc:spChg>
        <pc:spChg chg="mod">
          <ac:chgData name="Theo van Kraay" userId="d84cc394-bc99-4d93-b782-78d464c5e7dd" providerId="ADAL" clId="{786B548C-B39C-4A16-8206-083F224C267A}" dt="2020-05-10T20:11:49.582" v="9451" actId="207"/>
          <ac:spMkLst>
            <pc:docMk/>
            <pc:sldMk cId="3583120985" sldId="1936"/>
            <ac:spMk id="52" creationId="{59DEB98B-CDF2-4D74-86A5-B1EE5351E45F}"/>
          </ac:spMkLst>
        </pc:spChg>
        <pc:spChg chg="mod">
          <ac:chgData name="Theo van Kraay" userId="d84cc394-bc99-4d93-b782-78d464c5e7dd" providerId="ADAL" clId="{786B548C-B39C-4A16-8206-083F224C267A}" dt="2020-05-10T20:11:49.582" v="9451" actId="207"/>
          <ac:spMkLst>
            <pc:docMk/>
            <pc:sldMk cId="3583120985" sldId="1936"/>
            <ac:spMk id="54" creationId="{F58CB85E-7D73-4F94-8736-D5EF691FE5AC}"/>
          </ac:spMkLst>
        </pc:spChg>
        <pc:spChg chg="mod">
          <ac:chgData name="Theo van Kraay" userId="d84cc394-bc99-4d93-b782-78d464c5e7dd" providerId="ADAL" clId="{786B548C-B39C-4A16-8206-083F224C267A}" dt="2020-05-10T20:11:49.582" v="9451" actId="207"/>
          <ac:spMkLst>
            <pc:docMk/>
            <pc:sldMk cId="3583120985" sldId="1936"/>
            <ac:spMk id="55" creationId="{D0BE96F0-786E-49BE-8009-5F9DB395E807}"/>
          </ac:spMkLst>
        </pc:spChg>
      </pc:sldChg>
      <pc:sldChg chg="modSp add del mod setBg">
        <pc:chgData name="Theo van Kraay" userId="d84cc394-bc99-4d93-b782-78d464c5e7dd" providerId="ADAL" clId="{786B548C-B39C-4A16-8206-083F224C267A}" dt="2020-05-10T20:32:03.325" v="9841"/>
        <pc:sldMkLst>
          <pc:docMk/>
          <pc:sldMk cId="3248943670" sldId="1937"/>
        </pc:sldMkLst>
        <pc:spChg chg="mod">
          <ac:chgData name="Theo van Kraay" userId="d84cc394-bc99-4d93-b782-78d464c5e7dd" providerId="ADAL" clId="{786B548C-B39C-4A16-8206-083F224C267A}" dt="2020-05-10T20:14:19.180" v="9470" actId="207"/>
          <ac:spMkLst>
            <pc:docMk/>
            <pc:sldMk cId="3248943670" sldId="1937"/>
            <ac:spMk id="2" creationId="{75855957-D889-4EFF-B416-B360138C7874}"/>
          </ac:spMkLst>
        </pc:spChg>
        <pc:spChg chg="mod">
          <ac:chgData name="Theo van Kraay" userId="d84cc394-bc99-4d93-b782-78d464c5e7dd" providerId="ADAL" clId="{786B548C-B39C-4A16-8206-083F224C267A}" dt="2020-05-10T20:14:19.180" v="9470" actId="207"/>
          <ac:spMkLst>
            <pc:docMk/>
            <pc:sldMk cId="3248943670" sldId="1937"/>
            <ac:spMk id="10" creationId="{EF90B648-F53A-4E77-93A3-A15FF0C97EF6}"/>
          </ac:spMkLst>
        </pc:spChg>
        <pc:spChg chg="mod">
          <ac:chgData name="Theo van Kraay" userId="d84cc394-bc99-4d93-b782-78d464c5e7dd" providerId="ADAL" clId="{786B548C-B39C-4A16-8206-083F224C267A}" dt="2020-05-10T20:14:19.180" v="9470" actId="207"/>
          <ac:spMkLst>
            <pc:docMk/>
            <pc:sldMk cId="3248943670" sldId="1937"/>
            <ac:spMk id="12" creationId="{58B788AE-FC62-484B-80E2-24A8C4B41A21}"/>
          </ac:spMkLst>
        </pc:spChg>
        <pc:spChg chg="mod">
          <ac:chgData name="Theo van Kraay" userId="d84cc394-bc99-4d93-b782-78d464c5e7dd" providerId="ADAL" clId="{786B548C-B39C-4A16-8206-083F224C267A}" dt="2020-05-10T20:14:19.180" v="9470" actId="207"/>
          <ac:spMkLst>
            <pc:docMk/>
            <pc:sldMk cId="3248943670" sldId="1937"/>
            <ac:spMk id="27" creationId="{9D36EDCF-1EF3-42E5-8B1D-2B30CC08C377}"/>
          </ac:spMkLst>
        </pc:spChg>
        <pc:spChg chg="mod">
          <ac:chgData name="Theo van Kraay" userId="d84cc394-bc99-4d93-b782-78d464c5e7dd" providerId="ADAL" clId="{786B548C-B39C-4A16-8206-083F224C267A}" dt="2020-05-10T20:14:19.180" v="9470" actId="207"/>
          <ac:spMkLst>
            <pc:docMk/>
            <pc:sldMk cId="3248943670" sldId="1937"/>
            <ac:spMk id="52" creationId="{D5947076-EF41-423B-B307-C9FE40ACEBA7}"/>
          </ac:spMkLst>
        </pc:spChg>
        <pc:spChg chg="mod">
          <ac:chgData name="Theo van Kraay" userId="d84cc394-bc99-4d93-b782-78d464c5e7dd" providerId="ADAL" clId="{786B548C-B39C-4A16-8206-083F224C267A}" dt="2020-05-10T20:14:19.180" v="9470" actId="207"/>
          <ac:spMkLst>
            <pc:docMk/>
            <pc:sldMk cId="3248943670" sldId="1937"/>
            <ac:spMk id="74" creationId="{1DF292F4-A2E9-4798-B62B-0D6EC09249D6}"/>
          </ac:spMkLst>
        </pc:spChg>
      </pc:sldChg>
      <pc:sldChg chg="add del setBg">
        <pc:chgData name="Theo van Kraay" userId="d84cc394-bc99-4d93-b782-78d464c5e7dd" providerId="ADAL" clId="{786B548C-B39C-4A16-8206-083F224C267A}" dt="2020-05-10T20:32:03.325" v="9841"/>
        <pc:sldMkLst>
          <pc:docMk/>
          <pc:sldMk cId="475893184" sldId="1938"/>
        </pc:sldMkLst>
      </pc:sldChg>
      <pc:sldChg chg="modSp add del setBg">
        <pc:chgData name="Theo van Kraay" userId="d84cc394-bc99-4d93-b782-78d464c5e7dd" providerId="ADAL" clId="{786B548C-B39C-4A16-8206-083F224C267A}" dt="2020-05-10T20:32:03.325" v="9841"/>
        <pc:sldMkLst>
          <pc:docMk/>
          <pc:sldMk cId="3167413483" sldId="1939"/>
        </pc:sldMkLst>
        <pc:spChg chg="mod">
          <ac:chgData name="Theo van Kraay" userId="d84cc394-bc99-4d93-b782-78d464c5e7dd" providerId="ADAL" clId="{786B548C-B39C-4A16-8206-083F224C267A}" dt="2020-05-10T20:13:04.607" v="9456" actId="207"/>
          <ac:spMkLst>
            <pc:docMk/>
            <pc:sldMk cId="3167413483" sldId="1939"/>
            <ac:spMk id="2" creationId="{75855957-D889-4EFF-B416-B360138C7874}"/>
          </ac:spMkLst>
        </pc:spChg>
        <pc:spChg chg="mod">
          <ac:chgData name="Theo van Kraay" userId="d84cc394-bc99-4d93-b782-78d464c5e7dd" providerId="ADAL" clId="{786B548C-B39C-4A16-8206-083F224C267A}" dt="2020-05-10T20:13:04.607" v="9456" actId="207"/>
          <ac:spMkLst>
            <pc:docMk/>
            <pc:sldMk cId="3167413483" sldId="1939"/>
            <ac:spMk id="10" creationId="{EF90B648-F53A-4E77-93A3-A15FF0C97EF6}"/>
          </ac:spMkLst>
        </pc:spChg>
        <pc:spChg chg="mod">
          <ac:chgData name="Theo van Kraay" userId="d84cc394-bc99-4d93-b782-78d464c5e7dd" providerId="ADAL" clId="{786B548C-B39C-4A16-8206-083F224C267A}" dt="2020-05-10T20:13:04.607" v="9456" actId="207"/>
          <ac:spMkLst>
            <pc:docMk/>
            <pc:sldMk cId="3167413483" sldId="1939"/>
            <ac:spMk id="12" creationId="{58B788AE-FC62-484B-80E2-24A8C4B41A21}"/>
          </ac:spMkLst>
        </pc:spChg>
        <pc:spChg chg="mod">
          <ac:chgData name="Theo van Kraay" userId="d84cc394-bc99-4d93-b782-78d464c5e7dd" providerId="ADAL" clId="{786B548C-B39C-4A16-8206-083F224C267A}" dt="2020-05-10T20:13:04.607" v="9456" actId="207"/>
          <ac:spMkLst>
            <pc:docMk/>
            <pc:sldMk cId="3167413483" sldId="1939"/>
            <ac:spMk id="27" creationId="{9D36EDCF-1EF3-42E5-8B1D-2B30CC08C377}"/>
          </ac:spMkLst>
        </pc:spChg>
        <pc:spChg chg="mod">
          <ac:chgData name="Theo van Kraay" userId="d84cc394-bc99-4d93-b782-78d464c5e7dd" providerId="ADAL" clId="{786B548C-B39C-4A16-8206-083F224C267A}" dt="2020-05-10T20:13:04.607" v="9456" actId="207"/>
          <ac:spMkLst>
            <pc:docMk/>
            <pc:sldMk cId="3167413483" sldId="1939"/>
            <ac:spMk id="52" creationId="{D5947076-EF41-423B-B307-C9FE40ACEBA7}"/>
          </ac:spMkLst>
        </pc:spChg>
        <pc:picChg chg="mod">
          <ac:chgData name="Theo van Kraay" userId="d84cc394-bc99-4d93-b782-78d464c5e7dd" providerId="ADAL" clId="{786B548C-B39C-4A16-8206-083F224C267A}" dt="2020-05-10T20:13:04.607" v="9456" actId="207"/>
          <ac:picMkLst>
            <pc:docMk/>
            <pc:sldMk cId="3167413483" sldId="1939"/>
            <ac:picMk id="4" creationId="{C09775FA-1CBE-4210-8A02-BE9841D667E0}"/>
          </ac:picMkLst>
        </pc:picChg>
      </pc:sldChg>
      <pc:sldChg chg="modSp add del mod setBg">
        <pc:chgData name="Theo van Kraay" userId="d84cc394-bc99-4d93-b782-78d464c5e7dd" providerId="ADAL" clId="{786B548C-B39C-4A16-8206-083F224C267A}" dt="2020-05-10T20:32:03.325" v="9841"/>
        <pc:sldMkLst>
          <pc:docMk/>
          <pc:sldMk cId="2307439510" sldId="1940"/>
        </pc:sldMkLst>
        <pc:spChg chg="mod">
          <ac:chgData name="Theo van Kraay" userId="d84cc394-bc99-4d93-b782-78d464c5e7dd" providerId="ADAL" clId="{786B548C-B39C-4A16-8206-083F224C267A}" dt="2020-05-10T20:12:57.041" v="9455" actId="207"/>
          <ac:spMkLst>
            <pc:docMk/>
            <pc:sldMk cId="2307439510" sldId="1940"/>
            <ac:spMk id="2" creationId="{75855957-D889-4EFF-B416-B360138C7874}"/>
          </ac:spMkLst>
        </pc:spChg>
        <pc:spChg chg="mod">
          <ac:chgData name="Theo van Kraay" userId="d84cc394-bc99-4d93-b782-78d464c5e7dd" providerId="ADAL" clId="{786B548C-B39C-4A16-8206-083F224C267A}" dt="2020-05-10T20:12:57.041" v="9455" actId="207"/>
          <ac:spMkLst>
            <pc:docMk/>
            <pc:sldMk cId="2307439510" sldId="1940"/>
            <ac:spMk id="3" creationId="{E2CEDE4A-9343-4337-BD81-96069D90FF02}"/>
          </ac:spMkLst>
        </pc:spChg>
        <pc:spChg chg="mod">
          <ac:chgData name="Theo van Kraay" userId="d84cc394-bc99-4d93-b782-78d464c5e7dd" providerId="ADAL" clId="{786B548C-B39C-4A16-8206-083F224C267A}" dt="2020-05-10T20:12:57.041" v="9455" actId="207"/>
          <ac:spMkLst>
            <pc:docMk/>
            <pc:sldMk cId="2307439510" sldId="1940"/>
            <ac:spMk id="4" creationId="{501AA7C2-EA11-4767-9567-C6F6EE75A4B1}"/>
          </ac:spMkLst>
        </pc:spChg>
        <pc:spChg chg="mod">
          <ac:chgData name="Theo van Kraay" userId="d84cc394-bc99-4d93-b782-78d464c5e7dd" providerId="ADAL" clId="{786B548C-B39C-4A16-8206-083F224C267A}" dt="2020-05-10T20:12:57.041" v="9455" actId="207"/>
          <ac:spMkLst>
            <pc:docMk/>
            <pc:sldMk cId="2307439510" sldId="1940"/>
            <ac:spMk id="5" creationId="{C8884761-995D-4970-85C9-CA1171340251}"/>
          </ac:spMkLst>
        </pc:spChg>
        <pc:spChg chg="mod">
          <ac:chgData name="Theo van Kraay" userId="d84cc394-bc99-4d93-b782-78d464c5e7dd" providerId="ADAL" clId="{786B548C-B39C-4A16-8206-083F224C267A}" dt="2020-05-10T20:12:57.041" v="9455" actId="207"/>
          <ac:spMkLst>
            <pc:docMk/>
            <pc:sldMk cId="2307439510" sldId="1940"/>
            <ac:spMk id="6" creationId="{7A319649-493E-462D-B7AD-420E6AD35CF0}"/>
          </ac:spMkLst>
        </pc:spChg>
        <pc:spChg chg="mod">
          <ac:chgData name="Theo van Kraay" userId="d84cc394-bc99-4d93-b782-78d464c5e7dd" providerId="ADAL" clId="{786B548C-B39C-4A16-8206-083F224C267A}" dt="2020-05-10T20:12:57.041" v="9455" actId="207"/>
          <ac:spMkLst>
            <pc:docMk/>
            <pc:sldMk cId="2307439510" sldId="1940"/>
            <ac:spMk id="7" creationId="{C773E87C-E46E-47B9-8E58-F3DEACD1AAC7}"/>
          </ac:spMkLst>
        </pc:spChg>
        <pc:spChg chg="mod">
          <ac:chgData name="Theo van Kraay" userId="d84cc394-bc99-4d93-b782-78d464c5e7dd" providerId="ADAL" clId="{786B548C-B39C-4A16-8206-083F224C267A}" dt="2020-05-10T20:12:57.041" v="9455" actId="207"/>
          <ac:spMkLst>
            <pc:docMk/>
            <pc:sldMk cId="2307439510" sldId="1940"/>
            <ac:spMk id="8" creationId="{331AED5E-B8F2-43A0-9A2C-52F1C620B5B3}"/>
          </ac:spMkLst>
        </pc:spChg>
        <pc:spChg chg="mod">
          <ac:chgData name="Theo van Kraay" userId="d84cc394-bc99-4d93-b782-78d464c5e7dd" providerId="ADAL" clId="{786B548C-B39C-4A16-8206-083F224C267A}" dt="2020-05-10T20:12:57.041" v="9455" actId="207"/>
          <ac:spMkLst>
            <pc:docMk/>
            <pc:sldMk cId="2307439510" sldId="1940"/>
            <ac:spMk id="9" creationId="{AA508027-827E-4A13-9749-24D7680C61C9}"/>
          </ac:spMkLst>
        </pc:spChg>
        <pc:spChg chg="mod">
          <ac:chgData name="Theo van Kraay" userId="d84cc394-bc99-4d93-b782-78d464c5e7dd" providerId="ADAL" clId="{786B548C-B39C-4A16-8206-083F224C267A}" dt="2020-05-10T20:12:57.041" v="9455" actId="207"/>
          <ac:spMkLst>
            <pc:docMk/>
            <pc:sldMk cId="2307439510" sldId="1940"/>
            <ac:spMk id="10" creationId="{EF90B648-F53A-4E77-93A3-A15FF0C97EF6}"/>
          </ac:spMkLst>
        </pc:spChg>
        <pc:spChg chg="mod">
          <ac:chgData name="Theo van Kraay" userId="d84cc394-bc99-4d93-b782-78d464c5e7dd" providerId="ADAL" clId="{786B548C-B39C-4A16-8206-083F224C267A}" dt="2020-05-10T20:12:57.041" v="9455" actId="207"/>
          <ac:spMkLst>
            <pc:docMk/>
            <pc:sldMk cId="2307439510" sldId="1940"/>
            <ac:spMk id="12" creationId="{58B788AE-FC62-484B-80E2-24A8C4B41A21}"/>
          </ac:spMkLst>
        </pc:spChg>
        <pc:spChg chg="mod">
          <ac:chgData name="Theo van Kraay" userId="d84cc394-bc99-4d93-b782-78d464c5e7dd" providerId="ADAL" clId="{786B548C-B39C-4A16-8206-083F224C267A}" dt="2020-05-10T20:12:57.041" v="9455" actId="207"/>
          <ac:spMkLst>
            <pc:docMk/>
            <pc:sldMk cId="2307439510" sldId="1940"/>
            <ac:spMk id="13" creationId="{9F5E1977-035F-4238-BDC1-7560A0D0EB92}"/>
          </ac:spMkLst>
        </pc:spChg>
        <pc:spChg chg="mod">
          <ac:chgData name="Theo van Kraay" userId="d84cc394-bc99-4d93-b782-78d464c5e7dd" providerId="ADAL" clId="{786B548C-B39C-4A16-8206-083F224C267A}" dt="2020-05-10T20:12:57.041" v="9455" actId="207"/>
          <ac:spMkLst>
            <pc:docMk/>
            <pc:sldMk cId="2307439510" sldId="1940"/>
            <ac:spMk id="17" creationId="{CA309142-AFCE-404B-A9B0-9894CB7D3291}"/>
          </ac:spMkLst>
        </pc:spChg>
        <pc:spChg chg="mod">
          <ac:chgData name="Theo van Kraay" userId="d84cc394-bc99-4d93-b782-78d464c5e7dd" providerId="ADAL" clId="{786B548C-B39C-4A16-8206-083F224C267A}" dt="2020-05-10T20:12:57.041" v="9455" actId="207"/>
          <ac:spMkLst>
            <pc:docMk/>
            <pc:sldMk cId="2307439510" sldId="1940"/>
            <ac:spMk id="18" creationId="{521C8C75-4297-4AF1-B284-D653A0C87CEF}"/>
          </ac:spMkLst>
        </pc:spChg>
        <pc:spChg chg="mod">
          <ac:chgData name="Theo van Kraay" userId="d84cc394-bc99-4d93-b782-78d464c5e7dd" providerId="ADAL" clId="{786B548C-B39C-4A16-8206-083F224C267A}" dt="2020-05-10T20:12:57.041" v="9455" actId="207"/>
          <ac:spMkLst>
            <pc:docMk/>
            <pc:sldMk cId="2307439510" sldId="1940"/>
            <ac:spMk id="23" creationId="{E27137B3-3BEC-472C-B44D-0D4676A44346}"/>
          </ac:spMkLst>
        </pc:spChg>
        <pc:spChg chg="mod">
          <ac:chgData name="Theo van Kraay" userId="d84cc394-bc99-4d93-b782-78d464c5e7dd" providerId="ADAL" clId="{786B548C-B39C-4A16-8206-083F224C267A}" dt="2020-05-10T20:12:57.041" v="9455" actId="207"/>
          <ac:spMkLst>
            <pc:docMk/>
            <pc:sldMk cId="2307439510" sldId="1940"/>
            <ac:spMk id="25" creationId="{4F585F28-77C5-44E7-90B3-4FB81E651438}"/>
          </ac:spMkLst>
        </pc:spChg>
        <pc:spChg chg="mod">
          <ac:chgData name="Theo van Kraay" userId="d84cc394-bc99-4d93-b782-78d464c5e7dd" providerId="ADAL" clId="{786B548C-B39C-4A16-8206-083F224C267A}" dt="2020-05-10T20:12:57.041" v="9455" actId="207"/>
          <ac:spMkLst>
            <pc:docMk/>
            <pc:sldMk cId="2307439510" sldId="1940"/>
            <ac:spMk id="26" creationId="{A4910C95-3AEB-455D-AD79-AEA0C7FC52AD}"/>
          </ac:spMkLst>
        </pc:spChg>
        <pc:spChg chg="mod">
          <ac:chgData name="Theo van Kraay" userId="d84cc394-bc99-4d93-b782-78d464c5e7dd" providerId="ADAL" clId="{786B548C-B39C-4A16-8206-083F224C267A}" dt="2020-05-10T20:12:57.041" v="9455" actId="207"/>
          <ac:spMkLst>
            <pc:docMk/>
            <pc:sldMk cId="2307439510" sldId="1940"/>
            <ac:spMk id="27" creationId="{9D36EDCF-1EF3-42E5-8B1D-2B30CC08C377}"/>
          </ac:spMkLst>
        </pc:spChg>
        <pc:spChg chg="mod">
          <ac:chgData name="Theo van Kraay" userId="d84cc394-bc99-4d93-b782-78d464c5e7dd" providerId="ADAL" clId="{786B548C-B39C-4A16-8206-083F224C267A}" dt="2020-05-10T20:12:57.041" v="9455" actId="207"/>
          <ac:spMkLst>
            <pc:docMk/>
            <pc:sldMk cId="2307439510" sldId="1940"/>
            <ac:spMk id="28" creationId="{35BD4FAA-F3E3-42AC-82A5-8B78C747648B}"/>
          </ac:spMkLst>
        </pc:spChg>
        <pc:spChg chg="mod">
          <ac:chgData name="Theo van Kraay" userId="d84cc394-bc99-4d93-b782-78d464c5e7dd" providerId="ADAL" clId="{786B548C-B39C-4A16-8206-083F224C267A}" dt="2020-05-10T20:12:57.041" v="9455" actId="207"/>
          <ac:spMkLst>
            <pc:docMk/>
            <pc:sldMk cId="2307439510" sldId="1940"/>
            <ac:spMk id="29" creationId="{F878A3D2-144D-424A-9DC6-F931D445B085}"/>
          </ac:spMkLst>
        </pc:spChg>
        <pc:spChg chg="mod">
          <ac:chgData name="Theo van Kraay" userId="d84cc394-bc99-4d93-b782-78d464c5e7dd" providerId="ADAL" clId="{786B548C-B39C-4A16-8206-083F224C267A}" dt="2020-05-10T20:12:57.041" v="9455" actId="207"/>
          <ac:spMkLst>
            <pc:docMk/>
            <pc:sldMk cId="2307439510" sldId="1940"/>
            <ac:spMk id="30" creationId="{4299E67B-75CE-453A-87A9-B71A5BB653F4}"/>
          </ac:spMkLst>
        </pc:spChg>
        <pc:spChg chg="mod">
          <ac:chgData name="Theo van Kraay" userId="d84cc394-bc99-4d93-b782-78d464c5e7dd" providerId="ADAL" clId="{786B548C-B39C-4A16-8206-083F224C267A}" dt="2020-05-10T20:12:57.041" v="9455" actId="207"/>
          <ac:spMkLst>
            <pc:docMk/>
            <pc:sldMk cId="2307439510" sldId="1940"/>
            <ac:spMk id="31" creationId="{AD7FD1D6-D1D0-48E2-B138-41CA928C1A4C}"/>
          </ac:spMkLst>
        </pc:spChg>
        <pc:spChg chg="mod">
          <ac:chgData name="Theo van Kraay" userId="d84cc394-bc99-4d93-b782-78d464c5e7dd" providerId="ADAL" clId="{786B548C-B39C-4A16-8206-083F224C267A}" dt="2020-05-10T20:12:57.041" v="9455" actId="207"/>
          <ac:spMkLst>
            <pc:docMk/>
            <pc:sldMk cId="2307439510" sldId="1940"/>
            <ac:spMk id="32" creationId="{47B780E9-6FA0-4EDB-8899-580530693C5B}"/>
          </ac:spMkLst>
        </pc:spChg>
        <pc:spChg chg="mod">
          <ac:chgData name="Theo van Kraay" userId="d84cc394-bc99-4d93-b782-78d464c5e7dd" providerId="ADAL" clId="{786B548C-B39C-4A16-8206-083F224C267A}" dt="2020-05-10T20:12:57.041" v="9455" actId="207"/>
          <ac:spMkLst>
            <pc:docMk/>
            <pc:sldMk cId="2307439510" sldId="1940"/>
            <ac:spMk id="33" creationId="{726C84C0-50FA-4FFB-A58E-80A04F2FC0C9}"/>
          </ac:spMkLst>
        </pc:spChg>
        <pc:spChg chg="mod">
          <ac:chgData name="Theo van Kraay" userId="d84cc394-bc99-4d93-b782-78d464c5e7dd" providerId="ADAL" clId="{786B548C-B39C-4A16-8206-083F224C267A}" dt="2020-05-10T20:12:57.041" v="9455" actId="207"/>
          <ac:spMkLst>
            <pc:docMk/>
            <pc:sldMk cId="2307439510" sldId="1940"/>
            <ac:spMk id="34" creationId="{26785715-B592-40EA-B2EF-964600FE0DE8}"/>
          </ac:spMkLst>
        </pc:spChg>
        <pc:spChg chg="mod">
          <ac:chgData name="Theo van Kraay" userId="d84cc394-bc99-4d93-b782-78d464c5e7dd" providerId="ADAL" clId="{786B548C-B39C-4A16-8206-083F224C267A}" dt="2020-05-10T20:12:57.041" v="9455" actId="207"/>
          <ac:spMkLst>
            <pc:docMk/>
            <pc:sldMk cId="2307439510" sldId="1940"/>
            <ac:spMk id="35" creationId="{C039F7F8-E098-439E-993F-6A62489921D0}"/>
          </ac:spMkLst>
        </pc:spChg>
        <pc:spChg chg="mod">
          <ac:chgData name="Theo van Kraay" userId="d84cc394-bc99-4d93-b782-78d464c5e7dd" providerId="ADAL" clId="{786B548C-B39C-4A16-8206-083F224C267A}" dt="2020-05-10T20:12:57.041" v="9455" actId="207"/>
          <ac:spMkLst>
            <pc:docMk/>
            <pc:sldMk cId="2307439510" sldId="1940"/>
            <ac:spMk id="36" creationId="{5F340EF8-8B57-4AAD-912C-D6E17D6C48A9}"/>
          </ac:spMkLst>
        </pc:spChg>
        <pc:spChg chg="mod">
          <ac:chgData name="Theo van Kraay" userId="d84cc394-bc99-4d93-b782-78d464c5e7dd" providerId="ADAL" clId="{786B548C-B39C-4A16-8206-083F224C267A}" dt="2020-05-10T20:12:57.041" v="9455" actId="207"/>
          <ac:spMkLst>
            <pc:docMk/>
            <pc:sldMk cId="2307439510" sldId="1940"/>
            <ac:spMk id="37" creationId="{8370AC7F-AE73-4227-8C16-5C700860F020}"/>
          </ac:spMkLst>
        </pc:spChg>
        <pc:spChg chg="mod">
          <ac:chgData name="Theo van Kraay" userId="d84cc394-bc99-4d93-b782-78d464c5e7dd" providerId="ADAL" clId="{786B548C-B39C-4A16-8206-083F224C267A}" dt="2020-05-10T20:12:57.041" v="9455" actId="207"/>
          <ac:spMkLst>
            <pc:docMk/>
            <pc:sldMk cId="2307439510" sldId="1940"/>
            <ac:spMk id="39" creationId="{2B8C510F-16BA-45F1-998F-A23DC1587844}"/>
          </ac:spMkLst>
        </pc:spChg>
        <pc:spChg chg="mod">
          <ac:chgData name="Theo van Kraay" userId="d84cc394-bc99-4d93-b782-78d464c5e7dd" providerId="ADAL" clId="{786B548C-B39C-4A16-8206-083F224C267A}" dt="2020-05-10T20:12:57.041" v="9455" actId="207"/>
          <ac:spMkLst>
            <pc:docMk/>
            <pc:sldMk cId="2307439510" sldId="1940"/>
            <ac:spMk id="40" creationId="{3C8B17BB-FDC9-4B07-88E5-47BDBBAA80C4}"/>
          </ac:spMkLst>
        </pc:spChg>
        <pc:spChg chg="mod">
          <ac:chgData name="Theo van Kraay" userId="d84cc394-bc99-4d93-b782-78d464c5e7dd" providerId="ADAL" clId="{786B548C-B39C-4A16-8206-083F224C267A}" dt="2020-05-10T20:12:57.041" v="9455" actId="207"/>
          <ac:spMkLst>
            <pc:docMk/>
            <pc:sldMk cId="2307439510" sldId="1940"/>
            <ac:spMk id="41" creationId="{3F690793-5FAE-41DA-9002-1D094C643623}"/>
          </ac:spMkLst>
        </pc:spChg>
        <pc:spChg chg="mod">
          <ac:chgData name="Theo van Kraay" userId="d84cc394-bc99-4d93-b782-78d464c5e7dd" providerId="ADAL" clId="{786B548C-B39C-4A16-8206-083F224C267A}" dt="2020-05-10T20:12:57.041" v="9455" actId="207"/>
          <ac:spMkLst>
            <pc:docMk/>
            <pc:sldMk cId="2307439510" sldId="1940"/>
            <ac:spMk id="42" creationId="{30B85F3D-A600-4E91-87EE-4F67043C5CCC}"/>
          </ac:spMkLst>
        </pc:spChg>
        <pc:spChg chg="mod">
          <ac:chgData name="Theo van Kraay" userId="d84cc394-bc99-4d93-b782-78d464c5e7dd" providerId="ADAL" clId="{786B548C-B39C-4A16-8206-083F224C267A}" dt="2020-05-10T20:12:57.041" v="9455" actId="207"/>
          <ac:spMkLst>
            <pc:docMk/>
            <pc:sldMk cId="2307439510" sldId="1940"/>
            <ac:spMk id="43" creationId="{4EEB5D14-66DF-431F-A6A0-86A38B926549}"/>
          </ac:spMkLst>
        </pc:spChg>
        <pc:spChg chg="mod">
          <ac:chgData name="Theo van Kraay" userId="d84cc394-bc99-4d93-b782-78d464c5e7dd" providerId="ADAL" clId="{786B548C-B39C-4A16-8206-083F224C267A}" dt="2020-05-10T20:12:57.041" v="9455" actId="207"/>
          <ac:spMkLst>
            <pc:docMk/>
            <pc:sldMk cId="2307439510" sldId="1940"/>
            <ac:spMk id="44" creationId="{28E20E89-4DDA-4493-8E1C-EA65C042D1A0}"/>
          </ac:spMkLst>
        </pc:spChg>
        <pc:spChg chg="mod">
          <ac:chgData name="Theo van Kraay" userId="d84cc394-bc99-4d93-b782-78d464c5e7dd" providerId="ADAL" clId="{786B548C-B39C-4A16-8206-083F224C267A}" dt="2020-05-10T20:12:57.041" v="9455" actId="207"/>
          <ac:spMkLst>
            <pc:docMk/>
            <pc:sldMk cId="2307439510" sldId="1940"/>
            <ac:spMk id="45" creationId="{FCADDB07-A101-42C5-BB76-B8660B340F9B}"/>
          </ac:spMkLst>
        </pc:spChg>
        <pc:spChg chg="mod">
          <ac:chgData name="Theo van Kraay" userId="d84cc394-bc99-4d93-b782-78d464c5e7dd" providerId="ADAL" clId="{786B548C-B39C-4A16-8206-083F224C267A}" dt="2020-05-10T20:12:57.041" v="9455" actId="207"/>
          <ac:spMkLst>
            <pc:docMk/>
            <pc:sldMk cId="2307439510" sldId="1940"/>
            <ac:spMk id="46" creationId="{14E20EFA-C19B-4174-BDF7-F8B03F6735DF}"/>
          </ac:spMkLst>
        </pc:spChg>
        <pc:spChg chg="mod">
          <ac:chgData name="Theo van Kraay" userId="d84cc394-bc99-4d93-b782-78d464c5e7dd" providerId="ADAL" clId="{786B548C-B39C-4A16-8206-083F224C267A}" dt="2020-05-10T20:12:57.041" v="9455" actId="207"/>
          <ac:spMkLst>
            <pc:docMk/>
            <pc:sldMk cId="2307439510" sldId="1940"/>
            <ac:spMk id="50" creationId="{275C2DAD-9643-45AB-97DF-A17201057A93}"/>
          </ac:spMkLst>
        </pc:spChg>
        <pc:spChg chg="mod">
          <ac:chgData name="Theo van Kraay" userId="d84cc394-bc99-4d93-b782-78d464c5e7dd" providerId="ADAL" clId="{786B548C-B39C-4A16-8206-083F224C267A}" dt="2020-05-10T20:12:57.041" v="9455" actId="207"/>
          <ac:spMkLst>
            <pc:docMk/>
            <pc:sldMk cId="2307439510" sldId="1940"/>
            <ac:spMk id="51" creationId="{2DE883BB-733D-4D51-9BA1-6A882C6511BE}"/>
          </ac:spMkLst>
        </pc:spChg>
        <pc:spChg chg="mod">
          <ac:chgData name="Theo van Kraay" userId="d84cc394-bc99-4d93-b782-78d464c5e7dd" providerId="ADAL" clId="{786B548C-B39C-4A16-8206-083F224C267A}" dt="2020-05-10T20:12:57.041" v="9455" actId="207"/>
          <ac:spMkLst>
            <pc:docMk/>
            <pc:sldMk cId="2307439510" sldId="1940"/>
            <ac:spMk id="52" creationId="{397CCF47-4176-4C47-974E-E2281F9418B6}"/>
          </ac:spMkLst>
        </pc:spChg>
        <pc:spChg chg="mod">
          <ac:chgData name="Theo van Kraay" userId="d84cc394-bc99-4d93-b782-78d464c5e7dd" providerId="ADAL" clId="{786B548C-B39C-4A16-8206-083F224C267A}" dt="2020-05-10T20:12:57.041" v="9455" actId="207"/>
          <ac:spMkLst>
            <pc:docMk/>
            <pc:sldMk cId="2307439510" sldId="1940"/>
            <ac:spMk id="54" creationId="{F58CB85E-7D73-4F94-8736-D5EF691FE5AC}"/>
          </ac:spMkLst>
        </pc:spChg>
        <pc:spChg chg="mod">
          <ac:chgData name="Theo van Kraay" userId="d84cc394-bc99-4d93-b782-78d464c5e7dd" providerId="ADAL" clId="{786B548C-B39C-4A16-8206-083F224C267A}" dt="2020-05-10T20:12:57.041" v="9455" actId="207"/>
          <ac:spMkLst>
            <pc:docMk/>
            <pc:sldMk cId="2307439510" sldId="1940"/>
            <ac:spMk id="55" creationId="{D0BE96F0-786E-49BE-8009-5F9DB395E807}"/>
          </ac:spMkLst>
        </pc:spChg>
      </pc:sldChg>
      <pc:sldChg chg="modSp add del setBg">
        <pc:chgData name="Theo van Kraay" userId="d84cc394-bc99-4d93-b782-78d464c5e7dd" providerId="ADAL" clId="{786B548C-B39C-4A16-8206-083F224C267A}" dt="2020-05-10T20:32:03.325" v="9841"/>
        <pc:sldMkLst>
          <pc:docMk/>
          <pc:sldMk cId="4141816939" sldId="1941"/>
        </pc:sldMkLst>
        <pc:spChg chg="mod">
          <ac:chgData name="Theo van Kraay" userId="d84cc394-bc99-4d93-b782-78d464c5e7dd" providerId="ADAL" clId="{786B548C-B39C-4A16-8206-083F224C267A}" dt="2020-05-10T20:12:49.706" v="9454" actId="207"/>
          <ac:spMkLst>
            <pc:docMk/>
            <pc:sldMk cId="4141816939" sldId="1941"/>
            <ac:spMk id="2" creationId="{75855957-D889-4EFF-B416-B360138C7874}"/>
          </ac:spMkLst>
        </pc:spChg>
        <pc:spChg chg="mod">
          <ac:chgData name="Theo van Kraay" userId="d84cc394-bc99-4d93-b782-78d464c5e7dd" providerId="ADAL" clId="{786B548C-B39C-4A16-8206-083F224C267A}" dt="2020-05-10T20:12:49.706" v="9454" actId="207"/>
          <ac:spMkLst>
            <pc:docMk/>
            <pc:sldMk cId="4141816939" sldId="1941"/>
            <ac:spMk id="10" creationId="{EF90B648-F53A-4E77-93A3-A15FF0C97EF6}"/>
          </ac:spMkLst>
        </pc:spChg>
        <pc:spChg chg="mod">
          <ac:chgData name="Theo van Kraay" userId="d84cc394-bc99-4d93-b782-78d464c5e7dd" providerId="ADAL" clId="{786B548C-B39C-4A16-8206-083F224C267A}" dt="2020-05-10T20:12:49.706" v="9454" actId="207"/>
          <ac:spMkLst>
            <pc:docMk/>
            <pc:sldMk cId="4141816939" sldId="1941"/>
            <ac:spMk id="12" creationId="{58B788AE-FC62-484B-80E2-24A8C4B41A21}"/>
          </ac:spMkLst>
        </pc:spChg>
        <pc:spChg chg="mod">
          <ac:chgData name="Theo van Kraay" userId="d84cc394-bc99-4d93-b782-78d464c5e7dd" providerId="ADAL" clId="{786B548C-B39C-4A16-8206-083F224C267A}" dt="2020-05-10T20:12:49.706" v="9454" actId="207"/>
          <ac:spMkLst>
            <pc:docMk/>
            <pc:sldMk cId="4141816939" sldId="1941"/>
            <ac:spMk id="27" creationId="{9D36EDCF-1EF3-42E5-8B1D-2B30CC08C377}"/>
          </ac:spMkLst>
        </pc:spChg>
        <pc:spChg chg="mod">
          <ac:chgData name="Theo van Kraay" userId="d84cc394-bc99-4d93-b782-78d464c5e7dd" providerId="ADAL" clId="{786B548C-B39C-4A16-8206-083F224C267A}" dt="2020-05-10T20:12:49.706" v="9454" actId="207"/>
          <ac:spMkLst>
            <pc:docMk/>
            <pc:sldMk cId="4141816939" sldId="1941"/>
            <ac:spMk id="52" creationId="{D5947076-EF41-423B-B307-C9FE40ACEBA7}"/>
          </ac:spMkLst>
        </pc:spChg>
        <pc:picChg chg="mod">
          <ac:chgData name="Theo van Kraay" userId="d84cc394-bc99-4d93-b782-78d464c5e7dd" providerId="ADAL" clId="{786B548C-B39C-4A16-8206-083F224C267A}" dt="2020-05-10T20:12:49.706" v="9454" actId="207"/>
          <ac:picMkLst>
            <pc:docMk/>
            <pc:sldMk cId="4141816939" sldId="1941"/>
            <ac:picMk id="5" creationId="{98B24A1B-28C1-40E6-9547-D38C95B6DF85}"/>
          </ac:picMkLst>
        </pc:picChg>
      </pc:sldChg>
      <pc:sldChg chg="modSp add del mod setBg">
        <pc:chgData name="Theo van Kraay" userId="d84cc394-bc99-4d93-b782-78d464c5e7dd" providerId="ADAL" clId="{786B548C-B39C-4A16-8206-083F224C267A}" dt="2020-05-10T20:32:03.325" v="9841"/>
        <pc:sldMkLst>
          <pc:docMk/>
          <pc:sldMk cId="2839534341" sldId="1943"/>
        </pc:sldMkLst>
        <pc:spChg chg="mod">
          <ac:chgData name="Theo van Kraay" userId="d84cc394-bc99-4d93-b782-78d464c5e7dd" providerId="ADAL" clId="{786B548C-B39C-4A16-8206-083F224C267A}" dt="2020-05-10T20:12:34.949" v="9453" actId="207"/>
          <ac:spMkLst>
            <pc:docMk/>
            <pc:sldMk cId="2839534341" sldId="1943"/>
            <ac:spMk id="2" creationId="{75855957-D889-4EFF-B416-B360138C7874}"/>
          </ac:spMkLst>
        </pc:spChg>
        <pc:spChg chg="mod">
          <ac:chgData name="Theo van Kraay" userId="d84cc394-bc99-4d93-b782-78d464c5e7dd" providerId="ADAL" clId="{786B548C-B39C-4A16-8206-083F224C267A}" dt="2020-05-10T20:12:34.949" v="9453" actId="207"/>
          <ac:spMkLst>
            <pc:docMk/>
            <pc:sldMk cId="2839534341" sldId="1943"/>
            <ac:spMk id="3" creationId="{E2CEDE4A-9343-4337-BD81-96069D90FF02}"/>
          </ac:spMkLst>
        </pc:spChg>
        <pc:spChg chg="mod">
          <ac:chgData name="Theo van Kraay" userId="d84cc394-bc99-4d93-b782-78d464c5e7dd" providerId="ADAL" clId="{786B548C-B39C-4A16-8206-083F224C267A}" dt="2020-05-10T20:12:34.949" v="9453" actId="207"/>
          <ac:spMkLst>
            <pc:docMk/>
            <pc:sldMk cId="2839534341" sldId="1943"/>
            <ac:spMk id="4" creationId="{501AA7C2-EA11-4767-9567-C6F6EE75A4B1}"/>
          </ac:spMkLst>
        </pc:spChg>
        <pc:spChg chg="mod">
          <ac:chgData name="Theo van Kraay" userId="d84cc394-bc99-4d93-b782-78d464c5e7dd" providerId="ADAL" clId="{786B548C-B39C-4A16-8206-083F224C267A}" dt="2020-05-10T20:12:34.949" v="9453" actId="207"/>
          <ac:spMkLst>
            <pc:docMk/>
            <pc:sldMk cId="2839534341" sldId="1943"/>
            <ac:spMk id="5" creationId="{C8884761-995D-4970-85C9-CA1171340251}"/>
          </ac:spMkLst>
        </pc:spChg>
        <pc:spChg chg="mod">
          <ac:chgData name="Theo van Kraay" userId="d84cc394-bc99-4d93-b782-78d464c5e7dd" providerId="ADAL" clId="{786B548C-B39C-4A16-8206-083F224C267A}" dt="2020-05-10T20:12:34.949" v="9453" actId="207"/>
          <ac:spMkLst>
            <pc:docMk/>
            <pc:sldMk cId="2839534341" sldId="1943"/>
            <ac:spMk id="6" creationId="{7A319649-493E-462D-B7AD-420E6AD35CF0}"/>
          </ac:spMkLst>
        </pc:spChg>
        <pc:spChg chg="mod">
          <ac:chgData name="Theo van Kraay" userId="d84cc394-bc99-4d93-b782-78d464c5e7dd" providerId="ADAL" clId="{786B548C-B39C-4A16-8206-083F224C267A}" dt="2020-05-10T20:12:34.949" v="9453" actId="207"/>
          <ac:spMkLst>
            <pc:docMk/>
            <pc:sldMk cId="2839534341" sldId="1943"/>
            <ac:spMk id="7" creationId="{C773E87C-E46E-47B9-8E58-F3DEACD1AAC7}"/>
          </ac:spMkLst>
        </pc:spChg>
        <pc:spChg chg="mod">
          <ac:chgData name="Theo van Kraay" userId="d84cc394-bc99-4d93-b782-78d464c5e7dd" providerId="ADAL" clId="{786B548C-B39C-4A16-8206-083F224C267A}" dt="2020-05-10T20:12:34.949" v="9453" actId="207"/>
          <ac:spMkLst>
            <pc:docMk/>
            <pc:sldMk cId="2839534341" sldId="1943"/>
            <ac:spMk id="8" creationId="{331AED5E-B8F2-43A0-9A2C-52F1C620B5B3}"/>
          </ac:spMkLst>
        </pc:spChg>
        <pc:spChg chg="mod">
          <ac:chgData name="Theo van Kraay" userId="d84cc394-bc99-4d93-b782-78d464c5e7dd" providerId="ADAL" clId="{786B548C-B39C-4A16-8206-083F224C267A}" dt="2020-05-10T20:12:34.949" v="9453" actId="207"/>
          <ac:spMkLst>
            <pc:docMk/>
            <pc:sldMk cId="2839534341" sldId="1943"/>
            <ac:spMk id="9" creationId="{AA508027-827E-4A13-9749-24D7680C61C9}"/>
          </ac:spMkLst>
        </pc:spChg>
        <pc:spChg chg="mod">
          <ac:chgData name="Theo van Kraay" userId="d84cc394-bc99-4d93-b782-78d464c5e7dd" providerId="ADAL" clId="{786B548C-B39C-4A16-8206-083F224C267A}" dt="2020-05-10T20:12:34.949" v="9453" actId="207"/>
          <ac:spMkLst>
            <pc:docMk/>
            <pc:sldMk cId="2839534341" sldId="1943"/>
            <ac:spMk id="10" creationId="{EF90B648-F53A-4E77-93A3-A15FF0C97EF6}"/>
          </ac:spMkLst>
        </pc:spChg>
        <pc:spChg chg="mod">
          <ac:chgData name="Theo van Kraay" userId="d84cc394-bc99-4d93-b782-78d464c5e7dd" providerId="ADAL" clId="{786B548C-B39C-4A16-8206-083F224C267A}" dt="2020-05-10T20:12:34.949" v="9453" actId="207"/>
          <ac:spMkLst>
            <pc:docMk/>
            <pc:sldMk cId="2839534341" sldId="1943"/>
            <ac:spMk id="12" creationId="{58B788AE-FC62-484B-80E2-24A8C4B41A21}"/>
          </ac:spMkLst>
        </pc:spChg>
        <pc:spChg chg="mod">
          <ac:chgData name="Theo van Kraay" userId="d84cc394-bc99-4d93-b782-78d464c5e7dd" providerId="ADAL" clId="{786B548C-B39C-4A16-8206-083F224C267A}" dt="2020-05-10T20:12:34.949" v="9453" actId="207"/>
          <ac:spMkLst>
            <pc:docMk/>
            <pc:sldMk cId="2839534341" sldId="1943"/>
            <ac:spMk id="13" creationId="{9F5E1977-035F-4238-BDC1-7560A0D0EB92}"/>
          </ac:spMkLst>
        </pc:spChg>
        <pc:spChg chg="mod">
          <ac:chgData name="Theo van Kraay" userId="d84cc394-bc99-4d93-b782-78d464c5e7dd" providerId="ADAL" clId="{786B548C-B39C-4A16-8206-083F224C267A}" dt="2020-05-10T20:12:34.949" v="9453" actId="207"/>
          <ac:spMkLst>
            <pc:docMk/>
            <pc:sldMk cId="2839534341" sldId="1943"/>
            <ac:spMk id="17" creationId="{CA309142-AFCE-404B-A9B0-9894CB7D3291}"/>
          </ac:spMkLst>
        </pc:spChg>
        <pc:spChg chg="mod">
          <ac:chgData name="Theo van Kraay" userId="d84cc394-bc99-4d93-b782-78d464c5e7dd" providerId="ADAL" clId="{786B548C-B39C-4A16-8206-083F224C267A}" dt="2020-05-10T20:12:34.949" v="9453" actId="207"/>
          <ac:spMkLst>
            <pc:docMk/>
            <pc:sldMk cId="2839534341" sldId="1943"/>
            <ac:spMk id="18" creationId="{521C8C75-4297-4AF1-B284-D653A0C87CEF}"/>
          </ac:spMkLst>
        </pc:spChg>
        <pc:spChg chg="mod">
          <ac:chgData name="Theo van Kraay" userId="d84cc394-bc99-4d93-b782-78d464c5e7dd" providerId="ADAL" clId="{786B548C-B39C-4A16-8206-083F224C267A}" dt="2020-05-10T20:12:34.949" v="9453" actId="207"/>
          <ac:spMkLst>
            <pc:docMk/>
            <pc:sldMk cId="2839534341" sldId="1943"/>
            <ac:spMk id="23" creationId="{E27137B3-3BEC-472C-B44D-0D4676A44346}"/>
          </ac:spMkLst>
        </pc:spChg>
        <pc:spChg chg="mod">
          <ac:chgData name="Theo van Kraay" userId="d84cc394-bc99-4d93-b782-78d464c5e7dd" providerId="ADAL" clId="{786B548C-B39C-4A16-8206-083F224C267A}" dt="2020-05-10T20:12:34.949" v="9453" actId="207"/>
          <ac:spMkLst>
            <pc:docMk/>
            <pc:sldMk cId="2839534341" sldId="1943"/>
            <ac:spMk id="25" creationId="{4F585F28-77C5-44E7-90B3-4FB81E651438}"/>
          </ac:spMkLst>
        </pc:spChg>
        <pc:spChg chg="mod">
          <ac:chgData name="Theo van Kraay" userId="d84cc394-bc99-4d93-b782-78d464c5e7dd" providerId="ADAL" clId="{786B548C-B39C-4A16-8206-083F224C267A}" dt="2020-05-10T20:12:34.949" v="9453" actId="207"/>
          <ac:spMkLst>
            <pc:docMk/>
            <pc:sldMk cId="2839534341" sldId="1943"/>
            <ac:spMk id="26" creationId="{A4910C95-3AEB-455D-AD79-AEA0C7FC52AD}"/>
          </ac:spMkLst>
        </pc:spChg>
        <pc:spChg chg="mod">
          <ac:chgData name="Theo van Kraay" userId="d84cc394-bc99-4d93-b782-78d464c5e7dd" providerId="ADAL" clId="{786B548C-B39C-4A16-8206-083F224C267A}" dt="2020-05-10T20:12:34.949" v="9453" actId="207"/>
          <ac:spMkLst>
            <pc:docMk/>
            <pc:sldMk cId="2839534341" sldId="1943"/>
            <ac:spMk id="27" creationId="{9D36EDCF-1EF3-42E5-8B1D-2B30CC08C377}"/>
          </ac:spMkLst>
        </pc:spChg>
        <pc:spChg chg="mod">
          <ac:chgData name="Theo van Kraay" userId="d84cc394-bc99-4d93-b782-78d464c5e7dd" providerId="ADAL" clId="{786B548C-B39C-4A16-8206-083F224C267A}" dt="2020-05-10T20:12:34.949" v="9453" actId="207"/>
          <ac:spMkLst>
            <pc:docMk/>
            <pc:sldMk cId="2839534341" sldId="1943"/>
            <ac:spMk id="28" creationId="{35BD4FAA-F3E3-42AC-82A5-8B78C747648B}"/>
          </ac:spMkLst>
        </pc:spChg>
        <pc:spChg chg="mod">
          <ac:chgData name="Theo van Kraay" userId="d84cc394-bc99-4d93-b782-78d464c5e7dd" providerId="ADAL" clId="{786B548C-B39C-4A16-8206-083F224C267A}" dt="2020-05-10T20:12:34.949" v="9453" actId="207"/>
          <ac:spMkLst>
            <pc:docMk/>
            <pc:sldMk cId="2839534341" sldId="1943"/>
            <ac:spMk id="29" creationId="{F878A3D2-144D-424A-9DC6-F931D445B085}"/>
          </ac:spMkLst>
        </pc:spChg>
        <pc:spChg chg="mod">
          <ac:chgData name="Theo van Kraay" userId="d84cc394-bc99-4d93-b782-78d464c5e7dd" providerId="ADAL" clId="{786B548C-B39C-4A16-8206-083F224C267A}" dt="2020-05-10T20:12:34.949" v="9453" actId="207"/>
          <ac:spMkLst>
            <pc:docMk/>
            <pc:sldMk cId="2839534341" sldId="1943"/>
            <ac:spMk id="30" creationId="{4299E67B-75CE-453A-87A9-B71A5BB653F4}"/>
          </ac:spMkLst>
        </pc:spChg>
        <pc:spChg chg="mod">
          <ac:chgData name="Theo van Kraay" userId="d84cc394-bc99-4d93-b782-78d464c5e7dd" providerId="ADAL" clId="{786B548C-B39C-4A16-8206-083F224C267A}" dt="2020-05-10T20:12:34.949" v="9453" actId="207"/>
          <ac:spMkLst>
            <pc:docMk/>
            <pc:sldMk cId="2839534341" sldId="1943"/>
            <ac:spMk id="31" creationId="{AD7FD1D6-D1D0-48E2-B138-41CA928C1A4C}"/>
          </ac:spMkLst>
        </pc:spChg>
        <pc:spChg chg="mod">
          <ac:chgData name="Theo van Kraay" userId="d84cc394-bc99-4d93-b782-78d464c5e7dd" providerId="ADAL" clId="{786B548C-B39C-4A16-8206-083F224C267A}" dt="2020-05-10T20:12:34.949" v="9453" actId="207"/>
          <ac:spMkLst>
            <pc:docMk/>
            <pc:sldMk cId="2839534341" sldId="1943"/>
            <ac:spMk id="32" creationId="{47B780E9-6FA0-4EDB-8899-580530693C5B}"/>
          </ac:spMkLst>
        </pc:spChg>
        <pc:spChg chg="mod">
          <ac:chgData name="Theo van Kraay" userId="d84cc394-bc99-4d93-b782-78d464c5e7dd" providerId="ADAL" clId="{786B548C-B39C-4A16-8206-083F224C267A}" dt="2020-05-10T20:12:34.949" v="9453" actId="207"/>
          <ac:spMkLst>
            <pc:docMk/>
            <pc:sldMk cId="2839534341" sldId="1943"/>
            <ac:spMk id="33" creationId="{726C84C0-50FA-4FFB-A58E-80A04F2FC0C9}"/>
          </ac:spMkLst>
        </pc:spChg>
        <pc:spChg chg="mod">
          <ac:chgData name="Theo van Kraay" userId="d84cc394-bc99-4d93-b782-78d464c5e7dd" providerId="ADAL" clId="{786B548C-B39C-4A16-8206-083F224C267A}" dt="2020-05-10T20:12:34.949" v="9453" actId="207"/>
          <ac:spMkLst>
            <pc:docMk/>
            <pc:sldMk cId="2839534341" sldId="1943"/>
            <ac:spMk id="34" creationId="{26785715-B592-40EA-B2EF-964600FE0DE8}"/>
          </ac:spMkLst>
        </pc:spChg>
        <pc:spChg chg="mod">
          <ac:chgData name="Theo van Kraay" userId="d84cc394-bc99-4d93-b782-78d464c5e7dd" providerId="ADAL" clId="{786B548C-B39C-4A16-8206-083F224C267A}" dt="2020-05-10T20:12:34.949" v="9453" actId="207"/>
          <ac:spMkLst>
            <pc:docMk/>
            <pc:sldMk cId="2839534341" sldId="1943"/>
            <ac:spMk id="35" creationId="{C039F7F8-E098-439E-993F-6A62489921D0}"/>
          </ac:spMkLst>
        </pc:spChg>
        <pc:spChg chg="mod">
          <ac:chgData name="Theo van Kraay" userId="d84cc394-bc99-4d93-b782-78d464c5e7dd" providerId="ADAL" clId="{786B548C-B39C-4A16-8206-083F224C267A}" dt="2020-05-10T20:12:34.949" v="9453" actId="207"/>
          <ac:spMkLst>
            <pc:docMk/>
            <pc:sldMk cId="2839534341" sldId="1943"/>
            <ac:spMk id="36" creationId="{5F340EF8-8B57-4AAD-912C-D6E17D6C48A9}"/>
          </ac:spMkLst>
        </pc:spChg>
        <pc:spChg chg="mod">
          <ac:chgData name="Theo van Kraay" userId="d84cc394-bc99-4d93-b782-78d464c5e7dd" providerId="ADAL" clId="{786B548C-B39C-4A16-8206-083F224C267A}" dt="2020-05-10T20:12:34.949" v="9453" actId="207"/>
          <ac:spMkLst>
            <pc:docMk/>
            <pc:sldMk cId="2839534341" sldId="1943"/>
            <ac:spMk id="37" creationId="{8370AC7F-AE73-4227-8C16-5C700860F020}"/>
          </ac:spMkLst>
        </pc:spChg>
        <pc:spChg chg="mod">
          <ac:chgData name="Theo van Kraay" userId="d84cc394-bc99-4d93-b782-78d464c5e7dd" providerId="ADAL" clId="{786B548C-B39C-4A16-8206-083F224C267A}" dt="2020-05-10T20:12:34.949" v="9453" actId="207"/>
          <ac:spMkLst>
            <pc:docMk/>
            <pc:sldMk cId="2839534341" sldId="1943"/>
            <ac:spMk id="39" creationId="{2B8C510F-16BA-45F1-998F-A23DC1587844}"/>
          </ac:spMkLst>
        </pc:spChg>
        <pc:spChg chg="mod">
          <ac:chgData name="Theo van Kraay" userId="d84cc394-bc99-4d93-b782-78d464c5e7dd" providerId="ADAL" clId="{786B548C-B39C-4A16-8206-083F224C267A}" dt="2020-05-10T20:12:34.949" v="9453" actId="207"/>
          <ac:spMkLst>
            <pc:docMk/>
            <pc:sldMk cId="2839534341" sldId="1943"/>
            <ac:spMk id="40" creationId="{3C8B17BB-FDC9-4B07-88E5-47BDBBAA80C4}"/>
          </ac:spMkLst>
        </pc:spChg>
        <pc:spChg chg="mod">
          <ac:chgData name="Theo van Kraay" userId="d84cc394-bc99-4d93-b782-78d464c5e7dd" providerId="ADAL" clId="{786B548C-B39C-4A16-8206-083F224C267A}" dt="2020-05-10T20:12:34.949" v="9453" actId="207"/>
          <ac:spMkLst>
            <pc:docMk/>
            <pc:sldMk cId="2839534341" sldId="1943"/>
            <ac:spMk id="41" creationId="{3F690793-5FAE-41DA-9002-1D094C643623}"/>
          </ac:spMkLst>
        </pc:spChg>
        <pc:spChg chg="mod">
          <ac:chgData name="Theo van Kraay" userId="d84cc394-bc99-4d93-b782-78d464c5e7dd" providerId="ADAL" clId="{786B548C-B39C-4A16-8206-083F224C267A}" dt="2020-05-10T20:12:34.949" v="9453" actId="207"/>
          <ac:spMkLst>
            <pc:docMk/>
            <pc:sldMk cId="2839534341" sldId="1943"/>
            <ac:spMk id="42" creationId="{30B85F3D-A600-4E91-87EE-4F67043C5CCC}"/>
          </ac:spMkLst>
        </pc:spChg>
        <pc:spChg chg="mod">
          <ac:chgData name="Theo van Kraay" userId="d84cc394-bc99-4d93-b782-78d464c5e7dd" providerId="ADAL" clId="{786B548C-B39C-4A16-8206-083F224C267A}" dt="2020-05-10T20:12:34.949" v="9453" actId="207"/>
          <ac:spMkLst>
            <pc:docMk/>
            <pc:sldMk cId="2839534341" sldId="1943"/>
            <ac:spMk id="43" creationId="{4EEB5D14-66DF-431F-A6A0-86A38B926549}"/>
          </ac:spMkLst>
        </pc:spChg>
        <pc:spChg chg="mod">
          <ac:chgData name="Theo van Kraay" userId="d84cc394-bc99-4d93-b782-78d464c5e7dd" providerId="ADAL" clId="{786B548C-B39C-4A16-8206-083F224C267A}" dt="2020-05-10T20:12:34.949" v="9453" actId="207"/>
          <ac:spMkLst>
            <pc:docMk/>
            <pc:sldMk cId="2839534341" sldId="1943"/>
            <ac:spMk id="44" creationId="{28E20E89-4DDA-4493-8E1C-EA65C042D1A0}"/>
          </ac:spMkLst>
        </pc:spChg>
        <pc:spChg chg="mod">
          <ac:chgData name="Theo van Kraay" userId="d84cc394-bc99-4d93-b782-78d464c5e7dd" providerId="ADAL" clId="{786B548C-B39C-4A16-8206-083F224C267A}" dt="2020-05-10T20:12:34.949" v="9453" actId="207"/>
          <ac:spMkLst>
            <pc:docMk/>
            <pc:sldMk cId="2839534341" sldId="1943"/>
            <ac:spMk id="45" creationId="{FCADDB07-A101-42C5-BB76-B8660B340F9B}"/>
          </ac:spMkLst>
        </pc:spChg>
        <pc:spChg chg="mod">
          <ac:chgData name="Theo van Kraay" userId="d84cc394-bc99-4d93-b782-78d464c5e7dd" providerId="ADAL" clId="{786B548C-B39C-4A16-8206-083F224C267A}" dt="2020-05-10T20:12:34.949" v="9453" actId="207"/>
          <ac:spMkLst>
            <pc:docMk/>
            <pc:sldMk cId="2839534341" sldId="1943"/>
            <ac:spMk id="46" creationId="{14E20EFA-C19B-4174-BDF7-F8B03F6735DF}"/>
          </ac:spMkLst>
        </pc:spChg>
        <pc:spChg chg="mod">
          <ac:chgData name="Theo van Kraay" userId="d84cc394-bc99-4d93-b782-78d464c5e7dd" providerId="ADAL" clId="{786B548C-B39C-4A16-8206-083F224C267A}" dt="2020-05-10T20:12:34.949" v="9453" actId="207"/>
          <ac:spMkLst>
            <pc:docMk/>
            <pc:sldMk cId="2839534341" sldId="1943"/>
            <ac:spMk id="50" creationId="{275C2DAD-9643-45AB-97DF-A17201057A93}"/>
          </ac:spMkLst>
        </pc:spChg>
        <pc:spChg chg="mod">
          <ac:chgData name="Theo van Kraay" userId="d84cc394-bc99-4d93-b782-78d464c5e7dd" providerId="ADAL" clId="{786B548C-B39C-4A16-8206-083F224C267A}" dt="2020-05-10T20:12:34.949" v="9453" actId="207"/>
          <ac:spMkLst>
            <pc:docMk/>
            <pc:sldMk cId="2839534341" sldId="1943"/>
            <ac:spMk id="51" creationId="{2DE883BB-733D-4D51-9BA1-6A882C6511BE}"/>
          </ac:spMkLst>
        </pc:spChg>
        <pc:spChg chg="mod">
          <ac:chgData name="Theo van Kraay" userId="d84cc394-bc99-4d93-b782-78d464c5e7dd" providerId="ADAL" clId="{786B548C-B39C-4A16-8206-083F224C267A}" dt="2020-05-10T20:12:34.949" v="9453" actId="207"/>
          <ac:spMkLst>
            <pc:docMk/>
            <pc:sldMk cId="2839534341" sldId="1943"/>
            <ac:spMk id="52" creationId="{397CCF47-4176-4C47-974E-E2281F9418B6}"/>
          </ac:spMkLst>
        </pc:spChg>
        <pc:spChg chg="mod">
          <ac:chgData name="Theo van Kraay" userId="d84cc394-bc99-4d93-b782-78d464c5e7dd" providerId="ADAL" clId="{786B548C-B39C-4A16-8206-083F224C267A}" dt="2020-05-10T20:12:34.949" v="9453" actId="207"/>
          <ac:spMkLst>
            <pc:docMk/>
            <pc:sldMk cId="2839534341" sldId="1943"/>
            <ac:spMk id="54" creationId="{F58CB85E-7D73-4F94-8736-D5EF691FE5AC}"/>
          </ac:spMkLst>
        </pc:spChg>
        <pc:spChg chg="mod">
          <ac:chgData name="Theo van Kraay" userId="d84cc394-bc99-4d93-b782-78d464c5e7dd" providerId="ADAL" clId="{786B548C-B39C-4A16-8206-083F224C267A}" dt="2020-05-10T20:12:34.949" v="9453" actId="207"/>
          <ac:spMkLst>
            <pc:docMk/>
            <pc:sldMk cId="2839534341" sldId="1943"/>
            <ac:spMk id="55" creationId="{D0BE96F0-786E-49BE-8009-5F9DB395E807}"/>
          </ac:spMkLst>
        </pc:spChg>
      </pc:sldChg>
      <pc:sldChg chg="modSp add del setBg">
        <pc:chgData name="Theo van Kraay" userId="d84cc394-bc99-4d93-b782-78d464c5e7dd" providerId="ADAL" clId="{786B548C-B39C-4A16-8206-083F224C267A}" dt="2020-05-10T20:32:03.325" v="9841"/>
        <pc:sldMkLst>
          <pc:docMk/>
          <pc:sldMk cId="2762831229" sldId="1944"/>
        </pc:sldMkLst>
        <pc:spChg chg="mod">
          <ac:chgData name="Theo van Kraay" userId="d84cc394-bc99-4d93-b782-78d464c5e7dd" providerId="ADAL" clId="{786B548C-B39C-4A16-8206-083F224C267A}" dt="2020-05-10T20:12:17.291" v="9452" actId="207"/>
          <ac:spMkLst>
            <pc:docMk/>
            <pc:sldMk cId="2762831229" sldId="1944"/>
            <ac:spMk id="2" creationId="{75855957-D889-4EFF-B416-B360138C7874}"/>
          </ac:spMkLst>
        </pc:spChg>
        <pc:spChg chg="mod">
          <ac:chgData name="Theo van Kraay" userId="d84cc394-bc99-4d93-b782-78d464c5e7dd" providerId="ADAL" clId="{786B548C-B39C-4A16-8206-083F224C267A}" dt="2020-05-10T20:12:17.291" v="9452" actId="207"/>
          <ac:spMkLst>
            <pc:docMk/>
            <pc:sldMk cId="2762831229" sldId="1944"/>
            <ac:spMk id="10" creationId="{EF90B648-F53A-4E77-93A3-A15FF0C97EF6}"/>
          </ac:spMkLst>
        </pc:spChg>
        <pc:spChg chg="mod">
          <ac:chgData name="Theo van Kraay" userId="d84cc394-bc99-4d93-b782-78d464c5e7dd" providerId="ADAL" clId="{786B548C-B39C-4A16-8206-083F224C267A}" dt="2020-05-10T20:12:17.291" v="9452" actId="207"/>
          <ac:spMkLst>
            <pc:docMk/>
            <pc:sldMk cId="2762831229" sldId="1944"/>
            <ac:spMk id="12" creationId="{58B788AE-FC62-484B-80E2-24A8C4B41A21}"/>
          </ac:spMkLst>
        </pc:spChg>
        <pc:spChg chg="mod">
          <ac:chgData name="Theo van Kraay" userId="d84cc394-bc99-4d93-b782-78d464c5e7dd" providerId="ADAL" clId="{786B548C-B39C-4A16-8206-083F224C267A}" dt="2020-05-10T20:12:17.291" v="9452" actId="207"/>
          <ac:spMkLst>
            <pc:docMk/>
            <pc:sldMk cId="2762831229" sldId="1944"/>
            <ac:spMk id="27" creationId="{9D36EDCF-1EF3-42E5-8B1D-2B30CC08C377}"/>
          </ac:spMkLst>
        </pc:spChg>
        <pc:spChg chg="mod">
          <ac:chgData name="Theo van Kraay" userId="d84cc394-bc99-4d93-b782-78d464c5e7dd" providerId="ADAL" clId="{786B548C-B39C-4A16-8206-083F224C267A}" dt="2020-05-10T20:12:17.291" v="9452" actId="207"/>
          <ac:spMkLst>
            <pc:docMk/>
            <pc:sldMk cId="2762831229" sldId="1944"/>
            <ac:spMk id="52" creationId="{D5947076-EF41-423B-B307-C9FE40ACEBA7}"/>
          </ac:spMkLst>
        </pc:spChg>
        <pc:picChg chg="mod">
          <ac:chgData name="Theo van Kraay" userId="d84cc394-bc99-4d93-b782-78d464c5e7dd" providerId="ADAL" clId="{786B548C-B39C-4A16-8206-083F224C267A}" dt="2020-05-10T20:12:17.291" v="9452" actId="207"/>
          <ac:picMkLst>
            <pc:docMk/>
            <pc:sldMk cId="2762831229" sldId="1944"/>
            <ac:picMk id="3" creationId="{C535AAF4-1DE4-4B4F-8D32-62F28E0A6166}"/>
          </ac:picMkLst>
        </pc:picChg>
      </pc:sldChg>
      <pc:sldChg chg="modSp mod ord modNotesTx">
        <pc:chgData name="Theo van Kraay" userId="d84cc394-bc99-4d93-b782-78d464c5e7dd" providerId="ADAL" clId="{786B548C-B39C-4A16-8206-083F224C267A}" dt="2020-05-10T21:12:31.186" v="12520" actId="20577"/>
        <pc:sldMkLst>
          <pc:docMk/>
          <pc:sldMk cId="3680128362" sldId="1998"/>
        </pc:sldMkLst>
        <pc:spChg chg="mod">
          <ac:chgData name="Theo van Kraay" userId="d84cc394-bc99-4d93-b782-78d464c5e7dd" providerId="ADAL" clId="{786B548C-B39C-4A16-8206-083F224C267A}" dt="2020-05-10T13:55:34.810" v="6954" actId="20577"/>
          <ac:spMkLst>
            <pc:docMk/>
            <pc:sldMk cId="3680128362" sldId="1998"/>
            <ac:spMk id="2" creationId="{7E22EA31-4E8F-4CDE-8DD9-A1669A9584F5}"/>
          </ac:spMkLst>
        </pc:spChg>
      </pc:sldChg>
      <pc:sldChg chg="modNotes modNotesTx">
        <pc:chgData name="Theo van Kraay" userId="d84cc394-bc99-4d93-b782-78d464c5e7dd" providerId="ADAL" clId="{786B548C-B39C-4A16-8206-083F224C267A}" dt="2020-05-10T21:07:24.627" v="11834" actId="20577"/>
        <pc:sldMkLst>
          <pc:docMk/>
          <pc:sldMk cId="2324839824" sldId="4599"/>
        </pc:sldMkLst>
      </pc:sldChg>
      <pc:sldChg chg="modSp mod modNotesTx">
        <pc:chgData name="Theo van Kraay" userId="d84cc394-bc99-4d93-b782-78d464c5e7dd" providerId="ADAL" clId="{786B548C-B39C-4A16-8206-083F224C267A}" dt="2020-05-10T21:47:26.825" v="15407"/>
        <pc:sldMkLst>
          <pc:docMk/>
          <pc:sldMk cId="2281209802" sldId="4600"/>
        </pc:sldMkLst>
        <pc:spChg chg="mod">
          <ac:chgData name="Theo van Kraay" userId="d84cc394-bc99-4d93-b782-78d464c5e7dd" providerId="ADAL" clId="{786B548C-B39C-4A16-8206-083F224C267A}" dt="2020-05-10T14:06:45.673" v="7073" actId="20577"/>
          <ac:spMkLst>
            <pc:docMk/>
            <pc:sldMk cId="2281209802" sldId="4600"/>
            <ac:spMk id="2" creationId="{57953821-6A61-4261-9D88-3F782472AF6E}"/>
          </ac:spMkLst>
        </pc:spChg>
      </pc:sldChg>
      <pc:sldChg chg="modSp add del mod">
        <pc:chgData name="Theo van Kraay" userId="d84cc394-bc99-4d93-b782-78d464c5e7dd" providerId="ADAL" clId="{786B548C-B39C-4A16-8206-083F224C267A}" dt="2020-05-10T13:00:20.203" v="341" actId="1076"/>
        <pc:sldMkLst>
          <pc:docMk/>
          <pc:sldMk cId="623937337" sldId="4601"/>
        </pc:sldMkLst>
        <pc:spChg chg="mod">
          <ac:chgData name="Theo van Kraay" userId="d84cc394-bc99-4d93-b782-78d464c5e7dd" providerId="ADAL" clId="{786B548C-B39C-4A16-8206-083F224C267A}" dt="2020-05-10T13:00:03.219" v="340" actId="20577"/>
          <ac:spMkLst>
            <pc:docMk/>
            <pc:sldMk cId="623937337" sldId="4601"/>
            <ac:spMk id="9" creationId="{E291E343-C5CB-4A3B-ADB6-E13700C08A48}"/>
          </ac:spMkLst>
        </pc:spChg>
        <pc:spChg chg="mod">
          <ac:chgData name="Theo van Kraay" userId="d84cc394-bc99-4d93-b782-78d464c5e7dd" providerId="ADAL" clId="{786B548C-B39C-4A16-8206-083F224C267A}" dt="2020-05-10T13:00:20.203" v="341" actId="1076"/>
          <ac:spMkLst>
            <pc:docMk/>
            <pc:sldMk cId="623937337" sldId="4601"/>
            <ac:spMk id="13" creationId="{00000000-0000-0000-0000-000000000000}"/>
          </ac:spMkLst>
        </pc:spChg>
      </pc:sldChg>
      <pc:sldChg chg="delSp modSp add mod setBg modNotesTx">
        <pc:chgData name="Theo van Kraay" userId="d84cc394-bc99-4d93-b782-78d464c5e7dd" providerId="ADAL" clId="{786B548C-B39C-4A16-8206-083F224C267A}" dt="2020-05-10T21:44:57.082" v="15250" actId="20577"/>
        <pc:sldMkLst>
          <pc:docMk/>
          <pc:sldMk cId="1462930862" sldId="4602"/>
        </pc:sldMkLst>
        <pc:spChg chg="mod">
          <ac:chgData name="Theo van Kraay" userId="d84cc394-bc99-4d93-b782-78d464c5e7dd" providerId="ADAL" clId="{786B548C-B39C-4A16-8206-083F224C267A}" dt="2020-05-10T21:41:02.403" v="15217" actId="255"/>
          <ac:spMkLst>
            <pc:docMk/>
            <pc:sldMk cId="1462930862" sldId="4602"/>
            <ac:spMk id="2" creationId="{00000000-0000-0000-0000-000000000000}"/>
          </ac:spMkLst>
        </pc:spChg>
        <pc:spChg chg="del">
          <ac:chgData name="Theo van Kraay" userId="d84cc394-bc99-4d93-b782-78d464c5e7dd" providerId="ADAL" clId="{786B548C-B39C-4A16-8206-083F224C267A}" dt="2020-05-10T21:39:36.272" v="15201" actId="478"/>
          <ac:spMkLst>
            <pc:docMk/>
            <pc:sldMk cId="1462930862" sldId="4602"/>
            <ac:spMk id="3" creationId="{00000000-0000-0000-0000-000000000000}"/>
          </ac:spMkLst>
        </pc:spChg>
        <pc:spChg chg="mod">
          <ac:chgData name="Theo van Kraay" userId="d84cc394-bc99-4d93-b782-78d464c5e7dd" providerId="ADAL" clId="{786B548C-B39C-4A16-8206-083F224C267A}" dt="2020-05-10T21:44:36.011" v="15231" actId="14100"/>
          <ac:spMkLst>
            <pc:docMk/>
            <pc:sldMk cId="1462930862" sldId="4602"/>
            <ac:spMk id="6" creationId="{00000000-0000-0000-0000-000000000000}"/>
          </ac:spMkLst>
        </pc:spChg>
      </pc:sldChg>
      <pc:sldChg chg="add del">
        <pc:chgData name="Theo van Kraay" userId="d84cc394-bc99-4d93-b782-78d464c5e7dd" providerId="ADAL" clId="{786B548C-B39C-4A16-8206-083F224C267A}" dt="2020-05-10T20:32:15.808" v="9845" actId="22"/>
        <pc:sldMkLst>
          <pc:docMk/>
          <pc:sldMk cId="3429263813" sldId="4602"/>
        </pc:sldMkLst>
      </pc:sldChg>
      <pc:sldChg chg="del">
        <pc:chgData name="Theo van Kraay" userId="d84cc394-bc99-4d93-b782-78d464c5e7dd" providerId="ADAL" clId="{786B548C-B39C-4A16-8206-083F224C267A}" dt="2020-05-10T14:02:27.384" v="7013"/>
        <pc:sldMkLst>
          <pc:docMk/>
          <pc:sldMk cId="4139954441" sldId="4602"/>
        </pc:sldMkLst>
      </pc:sldChg>
      <pc:sldChg chg="add del">
        <pc:chgData name="Theo van Kraay" userId="d84cc394-bc99-4d93-b782-78d464c5e7dd" providerId="ADAL" clId="{786B548C-B39C-4A16-8206-083F224C267A}" dt="2020-05-10T20:32:14.872" v="9844" actId="22"/>
        <pc:sldMkLst>
          <pc:docMk/>
          <pc:sldMk cId="3171370361" sldId="4603"/>
        </pc:sldMkLst>
      </pc:sldChg>
      <pc:sldChg chg="del">
        <pc:chgData name="Theo van Kraay" userId="d84cc394-bc99-4d93-b782-78d464c5e7dd" providerId="ADAL" clId="{786B548C-B39C-4A16-8206-083F224C267A}" dt="2020-05-11T19:12:27.197" v="15531" actId="47"/>
        <pc:sldMkLst>
          <pc:docMk/>
          <pc:sldMk cId="3958699096" sldId="4603"/>
        </pc:sldMkLst>
      </pc:sldChg>
      <pc:sldChg chg="del">
        <pc:chgData name="Theo van Kraay" userId="d84cc394-bc99-4d93-b782-78d464c5e7dd" providerId="ADAL" clId="{786B548C-B39C-4A16-8206-083F224C267A}" dt="2020-05-11T19:12:26.387" v="15530" actId="47"/>
        <pc:sldMkLst>
          <pc:docMk/>
          <pc:sldMk cId="2319724776" sldId="4604"/>
        </pc:sldMkLst>
      </pc:sldChg>
      <pc:sldMasterChg chg="addSldLayout delSldLayout">
        <pc:chgData name="Theo van Kraay" userId="d84cc394-bc99-4d93-b782-78d464c5e7dd" providerId="ADAL" clId="{786B548C-B39C-4A16-8206-083F224C267A}" dt="2020-05-11T19:13:09.523" v="15533" actId="47"/>
        <pc:sldMasterMkLst>
          <pc:docMk/>
          <pc:sldMasterMk cId="1881724970" sldId="2147484551"/>
        </pc:sldMasterMkLst>
        <pc:sldLayoutChg chg="del">
          <pc:chgData name="Theo van Kraay" userId="d84cc394-bc99-4d93-b782-78d464c5e7dd" providerId="ADAL" clId="{786B548C-B39C-4A16-8206-083F224C267A}" dt="2020-05-11T19:13:09.523" v="15533" actId="47"/>
          <pc:sldLayoutMkLst>
            <pc:docMk/>
            <pc:sldMasterMk cId="1881724970" sldId="2147484551"/>
            <pc:sldLayoutMk cId="2748700860" sldId="2147484585"/>
          </pc:sldLayoutMkLst>
        </pc:sldLayoutChg>
        <pc:sldLayoutChg chg="add">
          <pc:chgData name="Theo van Kraay" userId="d84cc394-bc99-4d93-b782-78d464c5e7dd" providerId="ADAL" clId="{786B548C-B39C-4A16-8206-083F224C267A}" dt="2020-05-10T21:38:59.468" v="15196" actId="22"/>
          <pc:sldLayoutMkLst>
            <pc:docMk/>
            <pc:sldMasterMk cId="1881724970" sldId="2147484551"/>
            <pc:sldLayoutMk cId="2431045454" sldId="2147484588"/>
          </pc:sldLayoutMkLst>
        </pc:sldLayoutChg>
      </pc:sldMasterChg>
    </pc:docChg>
  </pc:docChgLst>
  <pc:docChgLst>
    <pc:chgData name="Theo van Kraay" userId="d84cc394-bc99-4d93-b782-78d464c5e7dd" providerId="ADAL" clId="{34A214FB-089F-4624-8992-9EB127AC6467}"/>
    <pc:docChg chg="modSld">
      <pc:chgData name="Theo van Kraay" userId="d84cc394-bc99-4d93-b782-78d464c5e7dd" providerId="ADAL" clId="{34A214FB-089F-4624-8992-9EB127AC6467}" dt="2020-11-03T14:25:52.124" v="11" actId="20577"/>
      <pc:docMkLst>
        <pc:docMk/>
      </pc:docMkLst>
      <pc:sldChg chg="modSp mod">
        <pc:chgData name="Theo van Kraay" userId="d84cc394-bc99-4d93-b782-78d464c5e7dd" providerId="ADAL" clId="{34A214FB-089F-4624-8992-9EB127AC6467}" dt="2020-11-03T14:25:52.124" v="11" actId="20577"/>
        <pc:sldMkLst>
          <pc:docMk/>
          <pc:sldMk cId="623937337" sldId="4601"/>
        </pc:sldMkLst>
        <pc:spChg chg="mod">
          <ac:chgData name="Theo van Kraay" userId="d84cc394-bc99-4d93-b782-78d464c5e7dd" providerId="ADAL" clId="{34A214FB-089F-4624-8992-9EB127AC6467}" dt="2020-11-03T14:25:52.124" v="11" actId="20577"/>
          <ac:spMkLst>
            <pc:docMk/>
            <pc:sldMk cId="623937337" sldId="4601"/>
            <ac:spMk id="9" creationId="{E291E343-C5CB-4A3B-ADB6-E13700C08A48}"/>
          </ac:spMkLst>
        </pc:spChg>
      </pc:sldChg>
    </pc:docChg>
  </pc:docChgLst>
  <pc:docChgLst>
    <pc:chgData name="Theo van Kraay" userId="d84cc394-bc99-4d93-b782-78d464c5e7dd" providerId="ADAL" clId="{F96312E1-A79E-4B86-BC6D-DAF447632CD3}"/>
    <pc:docChg chg="custSel delSld modSld modSection">
      <pc:chgData name="Theo van Kraay" userId="d84cc394-bc99-4d93-b782-78d464c5e7dd" providerId="ADAL" clId="{F96312E1-A79E-4B86-BC6D-DAF447632CD3}" dt="2020-08-18T19:13:42.636" v="23" actId="478"/>
      <pc:docMkLst>
        <pc:docMk/>
      </pc:docMkLst>
      <pc:sldChg chg="del">
        <pc:chgData name="Theo van Kraay" userId="d84cc394-bc99-4d93-b782-78d464c5e7dd" providerId="ADAL" clId="{F96312E1-A79E-4B86-BC6D-DAF447632CD3}" dt="2020-08-18T18:57:03.192" v="4" actId="47"/>
        <pc:sldMkLst>
          <pc:docMk/>
          <pc:sldMk cId="327132192" sldId="1599"/>
        </pc:sldMkLst>
      </pc:sldChg>
      <pc:sldChg chg="delSp mod delAnim">
        <pc:chgData name="Theo van Kraay" userId="d84cc394-bc99-4d93-b782-78d464c5e7dd" providerId="ADAL" clId="{F96312E1-A79E-4B86-BC6D-DAF447632CD3}" dt="2020-08-18T19:13:42.636" v="23" actId="478"/>
        <pc:sldMkLst>
          <pc:docMk/>
          <pc:sldMk cId="2749380647" sldId="4604"/>
        </pc:sldMkLst>
        <pc:spChg chg="del">
          <ac:chgData name="Theo van Kraay" userId="d84cc394-bc99-4d93-b782-78d464c5e7dd" providerId="ADAL" clId="{F96312E1-A79E-4B86-BC6D-DAF447632CD3}" dt="2020-08-18T19:13:42.636" v="23" actId="478"/>
          <ac:spMkLst>
            <pc:docMk/>
            <pc:sldMk cId="2749380647" sldId="4604"/>
            <ac:spMk id="5" creationId="{3D9E3A33-B7D6-4888-AD6C-7F9ABBA40371}"/>
          </ac:spMkLst>
        </pc:spChg>
      </pc:sldChg>
      <pc:sldChg chg="del">
        <pc:chgData name="Theo van Kraay" userId="d84cc394-bc99-4d93-b782-78d464c5e7dd" providerId="ADAL" clId="{F96312E1-A79E-4B86-BC6D-DAF447632CD3}" dt="2020-08-18T18:57:41.865" v="5" actId="47"/>
        <pc:sldMkLst>
          <pc:docMk/>
          <pc:sldMk cId="592862898" sldId="10600"/>
        </pc:sldMkLst>
      </pc:sldChg>
      <pc:sldChg chg="del">
        <pc:chgData name="Theo van Kraay" userId="d84cc394-bc99-4d93-b782-78d464c5e7dd" providerId="ADAL" clId="{F96312E1-A79E-4B86-BC6D-DAF447632CD3}" dt="2020-08-18T18:56:34.641" v="0" actId="47"/>
        <pc:sldMkLst>
          <pc:docMk/>
          <pc:sldMk cId="4279223084" sldId="10602"/>
        </pc:sldMkLst>
      </pc:sldChg>
      <pc:sldChg chg="del">
        <pc:chgData name="Theo van Kraay" userId="d84cc394-bc99-4d93-b782-78d464c5e7dd" providerId="ADAL" clId="{F96312E1-A79E-4B86-BC6D-DAF447632CD3}" dt="2020-08-18T18:59:46.154" v="21" actId="47"/>
        <pc:sldMkLst>
          <pc:docMk/>
          <pc:sldMk cId="3884429797" sldId="10603"/>
        </pc:sldMkLst>
      </pc:sldChg>
      <pc:sldChg chg="del">
        <pc:chgData name="Theo van Kraay" userId="d84cc394-bc99-4d93-b782-78d464c5e7dd" providerId="ADAL" clId="{F96312E1-A79E-4B86-BC6D-DAF447632CD3}" dt="2020-08-18T18:56:40.933" v="1" actId="47"/>
        <pc:sldMkLst>
          <pc:docMk/>
          <pc:sldMk cId="1184827781" sldId="10605"/>
        </pc:sldMkLst>
      </pc:sldChg>
      <pc:sldChg chg="del">
        <pc:chgData name="Theo van Kraay" userId="d84cc394-bc99-4d93-b782-78d464c5e7dd" providerId="ADAL" clId="{F96312E1-A79E-4B86-BC6D-DAF447632CD3}" dt="2020-08-18T18:56:43.129" v="2" actId="47"/>
        <pc:sldMkLst>
          <pc:docMk/>
          <pc:sldMk cId="324113704" sldId="10606"/>
        </pc:sldMkLst>
      </pc:sldChg>
      <pc:sldChg chg="del">
        <pc:chgData name="Theo van Kraay" userId="d84cc394-bc99-4d93-b782-78d464c5e7dd" providerId="ADAL" clId="{F96312E1-A79E-4B86-BC6D-DAF447632CD3}" dt="2020-08-18T18:59:22.415" v="20" actId="47"/>
        <pc:sldMkLst>
          <pc:docMk/>
          <pc:sldMk cId="1079850785" sldId="10607"/>
        </pc:sldMkLst>
      </pc:sldChg>
      <pc:sldChg chg="del">
        <pc:chgData name="Theo van Kraay" userId="d84cc394-bc99-4d93-b782-78d464c5e7dd" providerId="ADAL" clId="{F96312E1-A79E-4B86-BC6D-DAF447632CD3}" dt="2020-08-18T18:59:54.368" v="22" actId="47"/>
        <pc:sldMkLst>
          <pc:docMk/>
          <pc:sldMk cId="2678631400" sldId="10609"/>
        </pc:sldMkLst>
      </pc:sldChg>
      <pc:sldChg chg="del">
        <pc:chgData name="Theo van Kraay" userId="d84cc394-bc99-4d93-b782-78d464c5e7dd" providerId="ADAL" clId="{F96312E1-A79E-4B86-BC6D-DAF447632CD3}" dt="2020-08-18T18:56:48.760" v="3" actId="47"/>
        <pc:sldMkLst>
          <pc:docMk/>
          <pc:sldMk cId="1358965900" sldId="10610"/>
        </pc:sldMkLst>
      </pc:sldChg>
      <pc:sldChg chg="del">
        <pc:chgData name="Theo van Kraay" userId="d84cc394-bc99-4d93-b782-78d464c5e7dd" providerId="ADAL" clId="{F96312E1-A79E-4B86-BC6D-DAF447632CD3}" dt="2020-08-18T18:57:41.865" v="5" actId="47"/>
        <pc:sldMkLst>
          <pc:docMk/>
          <pc:sldMk cId="737218730" sldId="10613"/>
        </pc:sldMkLst>
      </pc:sldChg>
      <pc:sldChg chg="modSp mod modAnim">
        <pc:chgData name="Theo van Kraay" userId="d84cc394-bc99-4d93-b782-78d464c5e7dd" providerId="ADAL" clId="{F96312E1-A79E-4B86-BC6D-DAF447632CD3}" dt="2020-08-18T18:58:18.811" v="19" actId="20577"/>
        <pc:sldMkLst>
          <pc:docMk/>
          <pc:sldMk cId="3401067722" sldId="10615"/>
        </pc:sldMkLst>
        <pc:spChg chg="mod">
          <ac:chgData name="Theo van Kraay" userId="d84cc394-bc99-4d93-b782-78d464c5e7dd" providerId="ADAL" clId="{F96312E1-A79E-4B86-BC6D-DAF447632CD3}" dt="2020-08-18T18:58:18.811" v="19" actId="20577"/>
          <ac:spMkLst>
            <pc:docMk/>
            <pc:sldMk cId="3401067722" sldId="10615"/>
            <ac:spMk id="7" creationId="{3594529B-24CC-43B7-8B9A-56D4DD0BC0E4}"/>
          </ac:spMkLst>
        </pc:spChg>
        <pc:spChg chg="mod">
          <ac:chgData name="Theo van Kraay" userId="d84cc394-bc99-4d93-b782-78d464c5e7dd" providerId="ADAL" clId="{F96312E1-A79E-4B86-BC6D-DAF447632CD3}" dt="2020-08-18T18:58:02.054" v="17" actId="20577"/>
          <ac:spMkLst>
            <pc:docMk/>
            <pc:sldMk cId="3401067722" sldId="10615"/>
            <ac:spMk id="8" creationId="{64A29111-3D14-4CA0-B168-3E2CB9EC0D4A}"/>
          </ac:spMkLst>
        </pc:spChg>
      </pc:sldChg>
      <pc:sldMasterChg chg="delSldLayout">
        <pc:chgData name="Theo van Kraay" userId="d84cc394-bc99-4d93-b782-78d464c5e7dd" providerId="ADAL" clId="{F96312E1-A79E-4B86-BC6D-DAF447632CD3}" dt="2020-08-18T18:57:03.192" v="4" actId="47"/>
        <pc:sldMasterMkLst>
          <pc:docMk/>
          <pc:sldMasterMk cId="1881724970" sldId="2147484551"/>
        </pc:sldMasterMkLst>
        <pc:sldLayoutChg chg="del">
          <pc:chgData name="Theo van Kraay" userId="d84cc394-bc99-4d93-b782-78d464c5e7dd" providerId="ADAL" clId="{F96312E1-A79E-4B86-BC6D-DAF447632CD3}" dt="2020-08-18T18:57:03.192" v="4" actId="47"/>
          <pc:sldLayoutMkLst>
            <pc:docMk/>
            <pc:sldMasterMk cId="1881724970" sldId="2147484551"/>
            <pc:sldLayoutMk cId="772925452" sldId="2147484574"/>
          </pc:sldLayoutMkLst>
        </pc:sldLayoutChg>
      </pc:sldMasterChg>
    </pc:docChg>
  </pc:docChgLst>
  <pc:docChgLst>
    <pc:chgData name="Theo van Kraay" userId="d84cc394-bc99-4d93-b782-78d464c5e7dd" providerId="ADAL" clId="{A6AFFA40-2143-49EF-A23B-040FEDD1E679}"/>
    <pc:docChg chg="undo redo custSel addSld delSld modSld sldOrd modSection">
      <pc:chgData name="Theo van Kraay" userId="d84cc394-bc99-4d93-b782-78d464c5e7dd" providerId="ADAL" clId="{A6AFFA40-2143-49EF-A23B-040FEDD1E679}" dt="2020-06-04T12:37:06.816" v="2627"/>
      <pc:docMkLst>
        <pc:docMk/>
      </pc:docMkLst>
      <pc:sldChg chg="addSp delSp modSp mod ord modAnim modNotesTx">
        <pc:chgData name="Theo van Kraay" userId="d84cc394-bc99-4d93-b782-78d464c5e7dd" providerId="ADAL" clId="{A6AFFA40-2143-49EF-A23B-040FEDD1E679}" dt="2020-06-02T15:06:17.867" v="1905" actId="20577"/>
        <pc:sldMkLst>
          <pc:docMk/>
          <pc:sldMk cId="592862898" sldId="10600"/>
        </pc:sldMkLst>
        <pc:spChg chg="del">
          <ac:chgData name="Theo van Kraay" userId="d84cc394-bc99-4d93-b782-78d464c5e7dd" providerId="ADAL" clId="{A6AFFA40-2143-49EF-A23B-040FEDD1E679}" dt="2020-06-02T14:31:45.912" v="5" actId="478"/>
          <ac:spMkLst>
            <pc:docMk/>
            <pc:sldMk cId="592862898" sldId="10600"/>
            <ac:spMk id="2" creationId="{CE39E9AF-AD1D-434E-B714-F42733294FCE}"/>
          </ac:spMkLst>
        </pc:spChg>
        <pc:spChg chg="add del mod">
          <ac:chgData name="Theo van Kraay" userId="d84cc394-bc99-4d93-b782-78d464c5e7dd" providerId="ADAL" clId="{A6AFFA40-2143-49EF-A23B-040FEDD1E679}" dt="2020-06-02T14:31:48.228" v="6" actId="478"/>
          <ac:spMkLst>
            <pc:docMk/>
            <pc:sldMk cId="592862898" sldId="10600"/>
            <ac:spMk id="6" creationId="{03F8798B-E6F6-47CF-A8CB-6DC43CD979A0}"/>
          </ac:spMkLst>
        </pc:spChg>
        <pc:picChg chg="del">
          <ac:chgData name="Theo van Kraay" userId="d84cc394-bc99-4d93-b782-78d464c5e7dd" providerId="ADAL" clId="{A6AFFA40-2143-49EF-A23B-040FEDD1E679}" dt="2020-06-02T14:31:51.564" v="7" actId="478"/>
          <ac:picMkLst>
            <pc:docMk/>
            <pc:sldMk cId="592862898" sldId="10600"/>
            <ac:picMk id="5" creationId="{A0359333-8AB8-4F6E-A109-FD593E8CA032}"/>
          </ac:picMkLst>
        </pc:picChg>
        <pc:picChg chg="add mod">
          <ac:chgData name="Theo van Kraay" userId="d84cc394-bc99-4d93-b782-78d464c5e7dd" providerId="ADAL" clId="{A6AFFA40-2143-49EF-A23B-040FEDD1E679}" dt="2020-06-02T14:32:40.239" v="11" actId="14100"/>
          <ac:picMkLst>
            <pc:docMk/>
            <pc:sldMk cId="592862898" sldId="10600"/>
            <ac:picMk id="7" creationId="{D67ADC8C-BCA3-4C7F-B7E9-C1CFA84F466B}"/>
          </ac:picMkLst>
        </pc:picChg>
      </pc:sldChg>
      <pc:sldChg chg="del">
        <pc:chgData name="Theo van Kraay" userId="d84cc394-bc99-4d93-b782-78d464c5e7dd" providerId="ADAL" clId="{A6AFFA40-2143-49EF-A23B-040FEDD1E679}" dt="2020-06-02T15:02:40.869" v="1878" actId="47"/>
        <pc:sldMkLst>
          <pc:docMk/>
          <pc:sldMk cId="157439665" sldId="10608"/>
        </pc:sldMkLst>
      </pc:sldChg>
      <pc:sldChg chg="addSp delSp modSp mod modAnim modNotesTx">
        <pc:chgData name="Theo van Kraay" userId="d84cc394-bc99-4d93-b782-78d464c5e7dd" providerId="ADAL" clId="{A6AFFA40-2143-49EF-A23B-040FEDD1E679}" dt="2020-06-02T15:09:25.500" v="2041" actId="20577"/>
        <pc:sldMkLst>
          <pc:docMk/>
          <pc:sldMk cId="2678631400" sldId="10609"/>
        </pc:sldMkLst>
        <pc:spChg chg="del">
          <ac:chgData name="Theo van Kraay" userId="d84cc394-bc99-4d93-b782-78d464c5e7dd" providerId="ADAL" clId="{A6AFFA40-2143-49EF-A23B-040FEDD1E679}" dt="2020-06-02T15:02:52.184" v="1880" actId="478"/>
          <ac:spMkLst>
            <pc:docMk/>
            <pc:sldMk cId="2678631400" sldId="10609"/>
            <ac:spMk id="2" creationId="{6B79537F-82A0-44CC-9716-E7DF6FDB2D22}"/>
          </ac:spMkLst>
        </pc:spChg>
        <pc:spChg chg="del">
          <ac:chgData name="Theo van Kraay" userId="d84cc394-bc99-4d93-b782-78d464c5e7dd" providerId="ADAL" clId="{A6AFFA40-2143-49EF-A23B-040FEDD1E679}" dt="2020-06-02T15:03:28.818" v="1886" actId="478"/>
          <ac:spMkLst>
            <pc:docMk/>
            <pc:sldMk cId="2678631400" sldId="10609"/>
            <ac:spMk id="4" creationId="{4B9977EC-EF78-4978-AF3B-FF625D74FAA3}"/>
          </ac:spMkLst>
        </pc:spChg>
        <pc:spChg chg="add del mod">
          <ac:chgData name="Theo van Kraay" userId="d84cc394-bc99-4d93-b782-78d464c5e7dd" providerId="ADAL" clId="{A6AFFA40-2143-49EF-A23B-040FEDD1E679}" dt="2020-06-02T15:03:13.792" v="1882" actId="478"/>
          <ac:spMkLst>
            <pc:docMk/>
            <pc:sldMk cId="2678631400" sldId="10609"/>
            <ac:spMk id="5" creationId="{337A98F4-FF64-4BB4-A5F1-9C65140B2C6F}"/>
          </ac:spMkLst>
        </pc:spChg>
        <pc:picChg chg="add mod">
          <ac:chgData name="Theo van Kraay" userId="d84cc394-bc99-4d93-b782-78d464c5e7dd" providerId="ADAL" clId="{A6AFFA40-2143-49EF-A23B-040FEDD1E679}" dt="2020-06-02T15:03:24.959" v="1885" actId="1076"/>
          <ac:picMkLst>
            <pc:docMk/>
            <pc:sldMk cId="2678631400" sldId="10609"/>
            <ac:picMk id="6" creationId="{49D1E21D-E4FE-4CC5-84DB-16A5D7BF626B}"/>
          </ac:picMkLst>
        </pc:picChg>
      </pc:sldChg>
      <pc:sldChg chg="new del">
        <pc:chgData name="Theo van Kraay" userId="d84cc394-bc99-4d93-b782-78d464c5e7dd" providerId="ADAL" clId="{A6AFFA40-2143-49EF-A23B-040FEDD1E679}" dt="2020-06-02T14:31:35.214" v="4" actId="47"/>
        <pc:sldMkLst>
          <pc:docMk/>
          <pc:sldMk cId="201564411" sldId="10611"/>
        </pc:sldMkLst>
      </pc:sldChg>
      <pc:sldChg chg="addSp delSp modSp add mod modTransition modNotesTx">
        <pc:chgData name="Theo van Kraay" userId="d84cc394-bc99-4d93-b782-78d464c5e7dd" providerId="ADAL" clId="{A6AFFA40-2143-49EF-A23B-040FEDD1E679}" dt="2020-06-02T15:09:04.423" v="1997" actId="20577"/>
        <pc:sldMkLst>
          <pc:docMk/>
          <pc:sldMk cId="1598774139" sldId="10612"/>
        </pc:sldMkLst>
        <pc:spChg chg="mod">
          <ac:chgData name="Theo van Kraay" userId="d84cc394-bc99-4d93-b782-78d464c5e7dd" providerId="ADAL" clId="{A6AFFA40-2143-49EF-A23B-040FEDD1E679}" dt="2020-06-02T14:54:07.031" v="1732" actId="1076"/>
          <ac:spMkLst>
            <pc:docMk/>
            <pc:sldMk cId="1598774139" sldId="10612"/>
            <ac:spMk id="2" creationId="{CE39E9AF-AD1D-434E-B714-F42733294FCE}"/>
          </ac:spMkLst>
        </pc:spChg>
        <pc:picChg chg="add del">
          <ac:chgData name="Theo van Kraay" userId="d84cc394-bc99-4d93-b782-78d464c5e7dd" providerId="ADAL" clId="{A6AFFA40-2143-49EF-A23B-040FEDD1E679}" dt="2020-06-02T14:53:36.397" v="1724" actId="478"/>
          <ac:picMkLst>
            <pc:docMk/>
            <pc:sldMk cId="1598774139" sldId="10612"/>
            <ac:picMk id="5" creationId="{A0359333-8AB8-4F6E-A109-FD593E8CA032}"/>
          </ac:picMkLst>
        </pc:picChg>
        <pc:picChg chg="add del mod">
          <ac:chgData name="Theo van Kraay" userId="d84cc394-bc99-4d93-b782-78d464c5e7dd" providerId="ADAL" clId="{A6AFFA40-2143-49EF-A23B-040FEDD1E679}" dt="2020-06-02T14:53:48.746" v="1728" actId="1076"/>
          <ac:picMkLst>
            <pc:docMk/>
            <pc:sldMk cId="1598774139" sldId="10612"/>
            <ac:picMk id="6" creationId="{AFA0E747-4D85-4547-8065-8ED5A766E5C2}"/>
          </ac:picMkLst>
        </pc:picChg>
      </pc:sldChg>
      <pc:sldChg chg="addSp delSp modSp add mod modAnim modNotesTx">
        <pc:chgData name="Theo van Kraay" userId="d84cc394-bc99-4d93-b782-78d464c5e7dd" providerId="ADAL" clId="{A6AFFA40-2143-49EF-A23B-040FEDD1E679}" dt="2020-06-02T15:50:20.217" v="2044" actId="20577"/>
        <pc:sldMkLst>
          <pc:docMk/>
          <pc:sldMk cId="737218730" sldId="10613"/>
        </pc:sldMkLst>
        <pc:spChg chg="mod">
          <ac:chgData name="Theo van Kraay" userId="d84cc394-bc99-4d93-b782-78d464c5e7dd" providerId="ADAL" clId="{A6AFFA40-2143-49EF-A23B-040FEDD1E679}" dt="2020-06-02T14:50:55.724" v="1688" actId="1076"/>
          <ac:spMkLst>
            <pc:docMk/>
            <pc:sldMk cId="737218730" sldId="10613"/>
            <ac:spMk id="2" creationId="{CE39E9AF-AD1D-434E-B714-F42733294FCE}"/>
          </ac:spMkLst>
        </pc:spChg>
        <pc:spChg chg="add mod">
          <ac:chgData name="Theo van Kraay" userId="d84cc394-bc99-4d93-b782-78d464c5e7dd" providerId="ADAL" clId="{A6AFFA40-2143-49EF-A23B-040FEDD1E679}" dt="2020-06-02T15:50:20.217" v="2044" actId="20577"/>
          <ac:spMkLst>
            <pc:docMk/>
            <pc:sldMk cId="737218730" sldId="10613"/>
            <ac:spMk id="3" creationId="{4F1116BC-4C04-411E-A182-F4FA9D601649}"/>
          </ac:spMkLst>
        </pc:spChg>
        <pc:spChg chg="add mod">
          <ac:chgData name="Theo van Kraay" userId="d84cc394-bc99-4d93-b782-78d464c5e7dd" providerId="ADAL" clId="{A6AFFA40-2143-49EF-A23B-040FEDD1E679}" dt="2020-06-02T14:50:48.595" v="1687" actId="1076"/>
          <ac:spMkLst>
            <pc:docMk/>
            <pc:sldMk cId="737218730" sldId="10613"/>
            <ac:spMk id="6" creationId="{F0F40655-AD41-41B5-A78C-19F1E6EA8186}"/>
          </ac:spMkLst>
        </pc:spChg>
        <pc:picChg chg="del">
          <ac:chgData name="Theo van Kraay" userId="d84cc394-bc99-4d93-b782-78d464c5e7dd" providerId="ADAL" clId="{A6AFFA40-2143-49EF-A23B-040FEDD1E679}" dt="2020-06-02T14:37:10.726" v="504" actId="478"/>
          <ac:picMkLst>
            <pc:docMk/>
            <pc:sldMk cId="737218730" sldId="10613"/>
            <ac:picMk id="5" creationId="{A0359333-8AB8-4F6E-A109-FD593E8CA032}"/>
          </ac:picMkLst>
        </pc:picChg>
      </pc:sldChg>
      <pc:sldChg chg="add">
        <pc:chgData name="Theo van Kraay" userId="d84cc394-bc99-4d93-b782-78d464c5e7dd" providerId="ADAL" clId="{A6AFFA40-2143-49EF-A23B-040FEDD1E679}" dt="2020-06-02T15:02:45.530" v="1879" actId="22"/>
        <pc:sldMkLst>
          <pc:docMk/>
          <pc:sldMk cId="2014035925" sldId="10614"/>
        </pc:sldMkLst>
      </pc:sldChg>
      <pc:sldChg chg="addSp delSp modSp add mod delAnim modAnim">
        <pc:chgData name="Theo van Kraay" userId="d84cc394-bc99-4d93-b782-78d464c5e7dd" providerId="ADAL" clId="{A6AFFA40-2143-49EF-A23B-040FEDD1E679}" dt="2020-06-04T12:37:06.816" v="2627"/>
        <pc:sldMkLst>
          <pc:docMk/>
          <pc:sldMk cId="3401067722" sldId="10615"/>
        </pc:sldMkLst>
        <pc:spChg chg="add del mod">
          <ac:chgData name="Theo van Kraay" userId="d84cc394-bc99-4d93-b782-78d464c5e7dd" providerId="ADAL" clId="{A6AFFA40-2143-49EF-A23B-040FEDD1E679}" dt="2020-06-04T12:26:54.566" v="2047" actId="478"/>
          <ac:spMkLst>
            <pc:docMk/>
            <pc:sldMk cId="3401067722" sldId="10615"/>
            <ac:spMk id="3" creationId="{BFE1B2DF-E57F-4F4B-9A83-069D087DCFD1}"/>
          </ac:spMkLst>
        </pc:spChg>
        <pc:spChg chg="add del mod">
          <ac:chgData name="Theo van Kraay" userId="d84cc394-bc99-4d93-b782-78d464c5e7dd" providerId="ADAL" clId="{A6AFFA40-2143-49EF-A23B-040FEDD1E679}" dt="2020-06-04T12:27:26.708" v="2051" actId="478"/>
          <ac:spMkLst>
            <pc:docMk/>
            <pc:sldMk cId="3401067722" sldId="10615"/>
            <ac:spMk id="5" creationId="{9E71F9CD-3456-4959-95EA-F395664D7088}"/>
          </ac:spMkLst>
        </pc:spChg>
        <pc:spChg chg="add del mod">
          <ac:chgData name="Theo van Kraay" userId="d84cc394-bc99-4d93-b782-78d464c5e7dd" providerId="ADAL" clId="{A6AFFA40-2143-49EF-A23B-040FEDD1E679}" dt="2020-06-04T12:27:35.505" v="2053" actId="478"/>
          <ac:spMkLst>
            <pc:docMk/>
            <pc:sldMk cId="3401067722" sldId="10615"/>
            <ac:spMk id="6" creationId="{DC61A39F-55AE-4D1E-BCF5-0C0332D372A3}"/>
          </ac:spMkLst>
        </pc:spChg>
        <pc:spChg chg="add mod">
          <ac:chgData name="Theo van Kraay" userId="d84cc394-bc99-4d93-b782-78d464c5e7dd" providerId="ADAL" clId="{A6AFFA40-2143-49EF-A23B-040FEDD1E679}" dt="2020-06-04T12:36:45.762" v="2625" actId="12"/>
          <ac:spMkLst>
            <pc:docMk/>
            <pc:sldMk cId="3401067722" sldId="10615"/>
            <ac:spMk id="7" creationId="{3594529B-24CC-43B7-8B9A-56D4DD0BC0E4}"/>
          </ac:spMkLst>
        </pc:spChg>
        <pc:spChg chg="add mod">
          <ac:chgData name="Theo van Kraay" userId="d84cc394-bc99-4d93-b782-78d464c5e7dd" providerId="ADAL" clId="{A6AFFA40-2143-49EF-A23B-040FEDD1E679}" dt="2020-06-04T12:27:56.132" v="2089" actId="20577"/>
          <ac:spMkLst>
            <pc:docMk/>
            <pc:sldMk cId="3401067722" sldId="10615"/>
            <ac:spMk id="8" creationId="{64A29111-3D14-4CA0-B168-3E2CB9EC0D4A}"/>
          </ac:spMkLst>
        </pc:spChg>
        <pc:spChg chg="del mod">
          <ac:chgData name="Theo van Kraay" userId="d84cc394-bc99-4d93-b782-78d464c5e7dd" providerId="ADAL" clId="{A6AFFA40-2143-49EF-A23B-040FEDD1E679}" dt="2020-06-04T12:27:18.970" v="2050" actId="478"/>
          <ac:spMkLst>
            <pc:docMk/>
            <pc:sldMk cId="3401067722" sldId="10615"/>
            <ac:spMk id="9" creationId="{E291E343-C5CB-4A3B-ADB6-E13700C08A48}"/>
          </ac:spMkLst>
        </pc:spChg>
        <pc:spChg chg="add del mod">
          <ac:chgData name="Theo van Kraay" userId="d84cc394-bc99-4d93-b782-78d464c5e7dd" providerId="ADAL" clId="{A6AFFA40-2143-49EF-A23B-040FEDD1E679}" dt="2020-06-04T12:28:07.504" v="2092" actId="478"/>
          <ac:spMkLst>
            <pc:docMk/>
            <pc:sldMk cId="3401067722" sldId="10615"/>
            <ac:spMk id="10" creationId="{85A21659-943B-4D3D-AD74-F878DA984983}"/>
          </ac:spMkLst>
        </pc:spChg>
        <pc:spChg chg="add del mod">
          <ac:chgData name="Theo van Kraay" userId="d84cc394-bc99-4d93-b782-78d464c5e7dd" providerId="ADAL" clId="{A6AFFA40-2143-49EF-A23B-040FEDD1E679}" dt="2020-06-04T12:27:53.022" v="2088" actId="478"/>
          <ac:spMkLst>
            <pc:docMk/>
            <pc:sldMk cId="3401067722" sldId="10615"/>
            <ac:spMk id="12" creationId="{94C1BED2-5CA0-4B26-A150-25C88988F7C9}"/>
          </ac:spMkLst>
        </pc:spChg>
        <pc:spChg chg="del">
          <ac:chgData name="Theo van Kraay" userId="d84cc394-bc99-4d93-b782-78d464c5e7dd" providerId="ADAL" clId="{A6AFFA40-2143-49EF-A23B-040FEDD1E679}" dt="2020-06-04T12:26:51.415" v="2046" actId="478"/>
          <ac:spMkLst>
            <pc:docMk/>
            <pc:sldMk cId="3401067722" sldId="10615"/>
            <ac:spMk id="1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11/3/2020 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11/3/2020 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trustcente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5234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Cosmos DB have something we call the change feed, which is leveraged by Cassandra API (click)</a:t>
            </a:r>
          </a:p>
          <a:p>
            <a:endParaRPr lang="en-US" dirty="0"/>
          </a:p>
          <a:p>
            <a:r>
              <a:rPr lang="en-US" dirty="0"/>
              <a:t>In any database, you are going to have a variety of changes (click) coming into the system</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Cosmos DB has a distributed persistent event store (click), which acts as a log of changes (click) that can come into any given table.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Now you may have other services (click), or other downstream processes that need to sync the data. You can think of the event store in Cosmos DB like the Change Data Capture (or CDC) log in Cassandra. However, unlike Cassandra (click)</a:t>
            </a:r>
          </a:p>
          <a:p>
            <a:endParaRPr lang="en-US" dirty="0"/>
          </a:p>
          <a:p>
            <a:r>
              <a:rPr lang="en-US" dirty="0"/>
              <a:t>we expose a programming model that allows you to read events from the change log from any point in time using the Cassandra Query Language (click). This works using </a:t>
            </a:r>
            <a:r>
              <a:rPr lang="en-GB" b="0" i="0" dirty="0">
                <a:solidFill>
                  <a:srgbClr val="333333"/>
                </a:solidFill>
                <a:effectLst/>
                <a:latin typeface="Segoe UI" panose="020B0502040204020203" pitchFamily="34" charset="0"/>
              </a:rPr>
              <a:t>a pull model in which the Cassandra API maintains a paging state (double click), and Cassandra clients can fetch the next batch of changes using a SELECT statement and the previous paging state</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11/3/2020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50299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use cases for this, event computing and notifications, </a:t>
            </a:r>
            <a:r>
              <a:rPr lang="en-GB" b="0" i="0" dirty="0">
                <a:solidFill>
                  <a:srgbClr val="171717"/>
                </a:solidFill>
                <a:effectLst/>
                <a:latin typeface="Segoe UI" panose="020B0502040204020203" pitchFamily="34" charset="0"/>
              </a:rPr>
              <a:t>stream processing, and data movement.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900036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Segoe UI" panose="020B0502040204020203" pitchFamily="34" charset="0"/>
              </a:rPr>
              <a:t>Well, yes, you can! With Azure Synapse Link for Cosmos DB, we provide a built-in analytical store that is fully isolated from the transactional store such that queries over the analytical store have no impact on your transactional workloads. Updates to the operational data are automatically synchronised from transactional store to the analytical store in near real-time, within minutes. This capability is nowhere to be found in a native Apache Cassandra implementation.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2141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2341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Azure Cosmos DB? It’s a </a:t>
            </a:r>
            <a:r>
              <a:rPr lang="en-US" sz="900" spc="51" dirty="0"/>
              <a:t>fully managed NoSQL database for modern app development with SLA-backed speed and availability, automatic and instant scalability, and open source APIs for MongoDB, Apache Cassandra, and other NoSQL engines.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816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Cassandra API in Azure Cosmos DB? (click)</a:t>
            </a:r>
          </a:p>
          <a:p>
            <a:r>
              <a:rPr lang="en-GB" dirty="0"/>
              <a:t>Cassandra API is one of a number of interoperability APIs in Azure Cosmos DB.</a:t>
            </a:r>
          </a:p>
          <a:p>
            <a:r>
              <a:rPr lang="en-GB" dirty="0"/>
              <a:t>The idea is that you can use any Apache Cassandra client drivers to connect to the API (click)</a:t>
            </a:r>
          </a:p>
          <a:p>
            <a:r>
              <a:rPr lang="en-GB" dirty="0"/>
              <a:t>This can be any open source driver (click), Java, .NET, Node.js, or whatever you want. </a:t>
            </a:r>
          </a:p>
          <a:p>
            <a:r>
              <a:rPr lang="en-GB" dirty="0"/>
              <a:t>If you have an existing Cassandra app, switching to the Cassandra API can be as easy changing connection string (click). </a:t>
            </a:r>
          </a:p>
          <a:p>
            <a:r>
              <a:rPr lang="en-GB" dirty="0"/>
              <a:t>However (click) this does depend on feature supportability (show wire protocol docs). </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93411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Cassandra API in Azure Cosmos DB? (click)</a:t>
            </a:r>
          </a:p>
          <a:p>
            <a:r>
              <a:rPr lang="en-GB" dirty="0"/>
              <a:t>Cassandra API is one of a number of interoperability APIs in Azure Cosmos DB.</a:t>
            </a:r>
          </a:p>
          <a:p>
            <a:r>
              <a:rPr lang="en-GB" dirty="0"/>
              <a:t>The idea is that you can use any Apache Cassandra client drivers to connect to the API (click)</a:t>
            </a:r>
          </a:p>
          <a:p>
            <a:r>
              <a:rPr lang="en-GB" dirty="0"/>
              <a:t>This can be any open source driver (click), Java, .NET, Node.js, or whatever you want. </a:t>
            </a:r>
          </a:p>
          <a:p>
            <a:r>
              <a:rPr lang="en-GB" dirty="0"/>
              <a:t>If you have an existing Cassandra app, switching to the Cassandra API can be as easy changing connection string (click). </a:t>
            </a:r>
          </a:p>
          <a:p>
            <a:r>
              <a:rPr lang="en-GB" dirty="0"/>
              <a:t>However (click) this does depend on feature supportability (show wire protocol docs). </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93411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this point, you might be thinking “if Cassandra API does not support all the native Apache Cassandra features, why would I choose it instead of the native Apache Cassandra?” (click) </a:t>
            </a:r>
          </a:p>
          <a:p>
            <a:endParaRPr lang="en-GB" dirty="0"/>
          </a:p>
          <a:p>
            <a:r>
              <a:rPr lang="en-GB" dirty="0"/>
              <a:t>Great question (click)</a:t>
            </a:r>
          </a:p>
          <a:p>
            <a:endParaRPr lang="en-GB" dirty="0"/>
          </a:p>
          <a:p>
            <a:pPr algn="l">
              <a:buFont typeface="Arial" panose="020B0604020202020204" pitchFamily="34" charset="0"/>
              <a:buNone/>
            </a:pPr>
            <a:r>
              <a:rPr lang="en-GB" dirty="0"/>
              <a:t>First of all, </a:t>
            </a:r>
            <a:r>
              <a:rPr lang="en-GB" b="0" i="0" dirty="0">
                <a:solidFill>
                  <a:srgbClr val="171717"/>
                </a:solidFill>
                <a:effectLst/>
                <a:latin typeface="Segoe UI" panose="020B0502040204020203" pitchFamily="34" charset="0"/>
              </a:rPr>
              <a:t>its a fully managed cloud service, and removes the overhead of managing and monitoring Cassandra clusters…which can be a pain (click)</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buFont typeface="Arial" panose="020B0604020202020204" pitchFamily="34" charset="0"/>
              <a:buNone/>
            </a:pPr>
            <a:r>
              <a:rPr lang="en-GB" b="0" i="0" dirty="0">
                <a:solidFill>
                  <a:srgbClr val="171717"/>
                </a:solidFill>
                <a:effectLst/>
                <a:latin typeface="Segoe UI" panose="020B0502040204020203" pitchFamily="34" charset="0"/>
              </a:rPr>
              <a:t>Secondly, although it doesn’t support everything, still supports a large surface area of the native </a:t>
            </a:r>
            <a:r>
              <a:rPr lang="en-GB" b="0" i="0" u="sng" dirty="0">
                <a:effectLst/>
                <a:latin typeface="Segoe UI" panose="020B0502040204020203" pitchFamily="34" charset="0"/>
              </a:rPr>
              <a:t>Apache Cassandra,</a:t>
            </a:r>
            <a:r>
              <a:rPr lang="en-GB" b="0" i="0" dirty="0">
                <a:solidFill>
                  <a:srgbClr val="171717"/>
                </a:solidFill>
                <a:effectLst/>
                <a:latin typeface="Segoe UI" panose="020B0502040204020203" pitchFamily="34" charset="0"/>
              </a:rPr>
              <a:t> and you still gain all the benefits of a managed platform. (click)</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buFont typeface="Arial" panose="020B0604020202020204" pitchFamily="34" charset="0"/>
              <a:buNone/>
            </a:pPr>
            <a:r>
              <a:rPr lang="en-GB" b="0" i="0" dirty="0">
                <a:solidFill>
                  <a:srgbClr val="171717"/>
                </a:solidFill>
                <a:effectLst/>
                <a:latin typeface="Segoe UI" panose="020B0502040204020203" pitchFamily="34" charset="0"/>
              </a:rPr>
              <a:t>Thirdly, Cosmos DB provides guaranteed throughput across all regions, and users can scale provisioned throughput manually, programmatically, even automatically using the </a:t>
            </a:r>
            <a:r>
              <a:rPr lang="en-GB" b="0" i="0" dirty="0" err="1">
                <a:solidFill>
                  <a:srgbClr val="171717"/>
                </a:solidFill>
                <a:effectLst/>
                <a:latin typeface="Segoe UI" panose="020B0502040204020203" pitchFamily="34" charset="0"/>
              </a:rPr>
              <a:t>autoscale</a:t>
            </a:r>
            <a:r>
              <a:rPr lang="en-GB" b="0" i="0" dirty="0">
                <a:solidFill>
                  <a:srgbClr val="171717"/>
                </a:solidFill>
                <a:effectLst/>
                <a:latin typeface="Segoe UI" panose="020B0502040204020203" pitchFamily="34" charset="0"/>
              </a:rPr>
              <a:t> feature. </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GB" b="0" i="0" dirty="0">
                <a:solidFill>
                  <a:srgbClr val="171717"/>
                </a:solidFill>
                <a:effectLst/>
                <a:latin typeface="Segoe UI" panose="020B0502040204020203" pitchFamily="34" charset="0"/>
              </a:rPr>
              <a:t>Fourthly Azure Cosmos DB provides the ability to globally distribute data across all Azure regions. You can serve data locally while ensuring low latency and 99.999% read and write availability across multiple regions with no operations overhead. This is very hard, if not impossible, to achieve with a native Apache Cassandra implementation.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GB" b="0" i="0" dirty="0">
              <a:solidFill>
                <a:srgbClr val="171717"/>
              </a:solidFill>
              <a:effectLst/>
              <a:latin typeface="Segoe UI" panose="020B0502040204020203" pitchFamily="34" charset="0"/>
            </a:endParaRPr>
          </a:p>
          <a:p>
            <a:pPr algn="l">
              <a:buFont typeface="Arial" panose="020B0604020202020204" pitchFamily="34" charset="0"/>
              <a:buNone/>
            </a:pPr>
            <a:r>
              <a:rPr lang="en-GB" b="0" i="0" dirty="0">
                <a:solidFill>
                  <a:srgbClr val="171717"/>
                </a:solidFill>
                <a:effectLst/>
                <a:latin typeface="Segoe UI" panose="020B0502040204020203" pitchFamily="34" charset="0"/>
              </a:rPr>
              <a:t>The fifth reason is that Cosmos DB provides </a:t>
            </a:r>
            <a:r>
              <a:rPr lang="en-GB" b="0" i="0" u="sng" dirty="0">
                <a:effectLst/>
                <a:latin typeface="Segoe UI" panose="020B0502040204020203" pitchFamily="34" charset="0"/>
                <a:hlinkClick r:id="rId3"/>
              </a:rPr>
              <a:t>compliance certifications</a:t>
            </a:r>
            <a:r>
              <a:rPr lang="en-GB" b="0" i="0" dirty="0">
                <a:solidFill>
                  <a:srgbClr val="171717"/>
                </a:solidFill>
                <a:effectLst/>
                <a:latin typeface="Segoe UI" panose="020B0502040204020203" pitchFamily="34" charset="0"/>
              </a:rPr>
              <a:t> to ensure users can use the platform securely. Azure Cosmos DB also provides encryption at rest and in motion, IP firewall, and audit logs for control plane activities. </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GB" b="0" i="0" dirty="0">
                <a:solidFill>
                  <a:srgbClr val="171717"/>
                </a:solidFill>
                <a:effectLst/>
                <a:latin typeface="Segoe UI" panose="020B0502040204020203" pitchFamily="34" charset="0"/>
              </a:rPr>
              <a:t>The sixth reason is - </a:t>
            </a:r>
            <a:r>
              <a:rPr lang="en-GB" sz="900" dirty="0">
                <a:solidFill>
                  <a:srgbClr val="171717"/>
                </a:solidFill>
                <a:latin typeface="Segoe UI" panose="020B0502040204020203" pitchFamily="34" charset="0"/>
              </a:rPr>
              <a:t>Azure Cosmos DB free tier! You get a small amount of capacity and storage, but you can run small production workloads. Remember, this is NOT just free software – it is free infrastructure as well! If you are a start-up, or you just want to start small in a POC phase, think about how much it would otherwise cost you to put Apache Cassandra on a VM in any cloud</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buFont typeface="Arial" panose="020B0604020202020204" pitchFamily="34" charset="0"/>
              <a:buNone/>
            </a:pPr>
            <a:r>
              <a:rPr lang="en-GB" b="0" i="0" dirty="0">
                <a:solidFill>
                  <a:srgbClr val="171717"/>
                </a:solidFill>
                <a:effectLst/>
                <a:latin typeface="Segoe UI" panose="020B0502040204020203" pitchFamily="34" charset="0"/>
              </a:rPr>
              <a:t>Finally, Cosmos DB has a bunch of unique features that don’t lock you in, but at the same time, you cannot have them in Apache Cassandra! (click) I hope you will stay tuned to find out… what these are </a:t>
            </a:r>
            <a:r>
              <a:rPr lang="en-GB" b="0" i="0" dirty="0">
                <a:solidFill>
                  <a:srgbClr val="171717"/>
                </a:solidFill>
                <a:effectLst/>
                <a:latin typeface="Segoe UI" panose="020B0502040204020203" pitchFamily="34" charset="0"/>
                <a:sym typeface="Wingdings" panose="05000000000000000000" pitchFamily="2" charset="2"/>
              </a:rPr>
              <a:t></a:t>
            </a:r>
            <a:r>
              <a:rPr lang="en-GB" b="0" i="0" dirty="0">
                <a:solidFill>
                  <a:srgbClr val="171717"/>
                </a:solidFill>
                <a:effectLst/>
                <a:latin typeface="Segoe UI" panose="020B0502040204020203" pitchFamily="34" charset="0"/>
              </a:rPr>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00036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a:t>
            </a:r>
            <a:r>
              <a:rPr lang="en-GB" sz="900" dirty="0"/>
              <a:t>let’s take a look at creating a Cassandra API account in Cosmos DB First (demo of creating account, and portal shell). </a:t>
            </a:r>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0003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dirty="0" err="1"/>
              <a:t>intrduce</a:t>
            </a:r>
            <a:r>
              <a:rPr lang="en-US" dirty="0"/>
              <a:t> request units at this point (click)</a:t>
            </a:r>
          </a:p>
          <a:p>
            <a:endParaRPr lang="en-US" dirty="0"/>
          </a:p>
          <a:p>
            <a:r>
              <a:rPr lang="en-US" dirty="0"/>
              <a:t>In Cosmos DB, expected performance is expressed as Request Units per second (or Rus), which represent the cost of a request in terms of CPU, memory, and I/O. In other words, they are a single unit of abstraction for these physical resources, that are intended to simplify the provisioning of performance in terms of how many reads or writes per second you expect to get. (click)</a:t>
            </a:r>
          </a:p>
          <a:p>
            <a:endParaRPr lang="en-US" dirty="0"/>
          </a:p>
          <a:p>
            <a:r>
              <a:rPr lang="en-US" dirty="0"/>
              <a:t>Performance can be provisioned to suit different levels of performance isolation:</a:t>
            </a:r>
          </a:p>
          <a:p>
            <a:pPr marL="342900" lvl="1" indent="-342900">
              <a:buFont typeface="Arial" panose="020B0604020202020204" pitchFamily="34" charset="0"/>
              <a:buChar char="•"/>
            </a:pPr>
            <a:r>
              <a:rPr lang="en-US" dirty="0"/>
              <a:t>at the </a:t>
            </a:r>
            <a:r>
              <a:rPr lang="en-US" dirty="0" err="1"/>
              <a:t>keyspace</a:t>
            </a:r>
            <a:r>
              <a:rPr lang="en-US" dirty="0"/>
              <a:t>-level</a:t>
            </a:r>
          </a:p>
          <a:p>
            <a:pPr marL="342900" lvl="1" indent="-342900">
              <a:buFont typeface="Arial" panose="020B0604020202020204" pitchFamily="34" charset="0"/>
              <a:buChar char="•"/>
            </a:pPr>
            <a:r>
              <a:rPr lang="en-US" dirty="0"/>
              <a:t>at the table-level - you saw me do this just now (click)</a:t>
            </a:r>
          </a:p>
          <a:p>
            <a:pPr marL="342900" lvl="1" indent="-342900">
              <a:buFont typeface="Arial" panose="020B0604020202020204" pitchFamily="34" charset="0"/>
              <a:buChar char="•"/>
            </a:pPr>
            <a:r>
              <a:rPr lang="en-US" dirty="0"/>
              <a:t>or both (click)</a:t>
            </a:r>
          </a:p>
          <a:p>
            <a:pPr lvl="1"/>
            <a:endParaRPr lang="en-US" dirty="0"/>
          </a:p>
          <a:p>
            <a:r>
              <a:rPr lang="en-US" dirty="0"/>
              <a:t>Provisioned performance </a:t>
            </a:r>
            <a:r>
              <a:rPr lang="en-US" b="1" dirty="0"/>
              <a:t>can be </a:t>
            </a:r>
            <a:br>
              <a:rPr lang="en-US" b="1" dirty="0"/>
            </a:br>
            <a:r>
              <a:rPr lang="en-US" b="1" dirty="0"/>
              <a:t>changed programmatically </a:t>
            </a:r>
            <a:r>
              <a:rPr lang="en-US" dirty="0"/>
              <a:t>with API calls (click)</a:t>
            </a:r>
          </a:p>
          <a:p>
            <a:endParaRPr lang="en-US" dirty="0"/>
          </a:p>
          <a:p>
            <a:r>
              <a:rPr lang="en-US" dirty="0"/>
              <a:t>And last but not least, you can let </a:t>
            </a:r>
            <a:r>
              <a:rPr lang="en-US" dirty="0" err="1"/>
              <a:t>autoscale</a:t>
            </a:r>
            <a:r>
              <a:rPr lang="en-US" dirty="0"/>
              <a:t> do it - note that you can also change the max </a:t>
            </a:r>
            <a:r>
              <a:rPr lang="en-US" dirty="0" err="1"/>
              <a:t>autoscale</a:t>
            </a:r>
            <a:r>
              <a:rPr lang="en-US" dirty="0"/>
              <a:t> programmatically too (click) if the minimum and maximum ranges don’t suite your needs.</a:t>
            </a:r>
          </a:p>
          <a:p>
            <a:r>
              <a:rPr lang="en-US" dirty="0"/>
              <a:t>So you can see this gives you a lot of options to elastically scale your Cassandra API account in Cosmos DB</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11/3/2020 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5694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about these awesome features you promised me?</a:t>
            </a:r>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00036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0055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410870" y="6528222"/>
            <a:ext cx="2901844" cy="372394"/>
          </a:xfrm>
        </p:spPr>
        <p:txBody>
          <a:bodyPr/>
          <a:lstStyle/>
          <a:p>
            <a:fld id="{DFA914C4-F7E8-A444-802B-E2EDC3A06A3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3919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37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74703" y="2814028"/>
            <a:ext cx="6676399" cy="3658115"/>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3" y="2814027"/>
            <a:ext cx="6676399" cy="1828786"/>
          </a:xfrm>
          <a:noFill/>
        </p:spPr>
        <p:txBody>
          <a:bodyPr lIns="146304" tIns="91440" rIns="146304" bIns="91440" anchor="t" anchorCtr="0"/>
          <a:lstStyle>
            <a:lvl1pPr algn="l">
              <a:defRPr sz="5398"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3" y="4644136"/>
            <a:ext cx="6676399"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622036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1" y="0"/>
            <a:ext cx="12432034" cy="6994525"/>
          </a:xfrm>
          <a:prstGeom prst="rect">
            <a:avLst/>
          </a:prstGeom>
        </p:spPr>
      </p:pic>
      <p:sp>
        <p:nvSpPr>
          <p:cNvPr id="6" name="Rectangle 5"/>
          <p:cNvSpPr/>
          <p:nvPr userDrawn="1"/>
        </p:nvSpPr>
        <p:spPr bwMode="auto">
          <a:xfrm>
            <a:off x="-1" y="0"/>
            <a:ext cx="8227564" cy="6994525"/>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3" y="1667154"/>
            <a:ext cx="6676399" cy="1828786"/>
          </a:xfrm>
          <a:noFill/>
        </p:spPr>
        <p:txBody>
          <a:bodyPr lIns="146304" tIns="91440" rIns="146304" bIns="91440" anchor="t" anchorCtr="0"/>
          <a:lstStyle>
            <a:lvl1pPr algn="l">
              <a:defRPr sz="5398"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3" y="3497262"/>
            <a:ext cx="6676399"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07274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75939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7971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75939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9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1967590"/>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48665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729063"/>
          </a:xfrm>
        </p:spPr>
        <p:txBody>
          <a:bodyPr>
            <a:spAutoFit/>
          </a:bodyPr>
          <a:lstStyle>
            <a:lvl1pPr>
              <a:defRPr sz="2448">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8164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4277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4277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9474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42776"/>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42776"/>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7493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16642"/>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16642"/>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4135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16642"/>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16642"/>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85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51481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16125918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99248"/>
            <a:ext cx="12436475" cy="55026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155725758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5121903" cy="1067272"/>
          </a:xfrm>
        </p:spPr>
        <p:txBody>
          <a:bodyPr vert="horz" wrap="square" lIns="146304" tIns="91440" rIns="146304" bIns="91440" rtlCol="0" anchor="t">
            <a:noAutofit/>
          </a:bodyPr>
          <a:lstStyle>
            <a:lvl1pPr algn="l">
              <a:defRPr lang="en-US" sz="2856" cap="all" spc="510">
                <a:solidFill>
                  <a:schemeClr val="tx2"/>
                </a:solidFill>
                <a:latin typeface="Segoe UI Semilight" charset="0"/>
                <a:cs typeface="Segoe UI Semilight" charset="0"/>
              </a:defRPr>
            </a:lvl1pPr>
          </a:lstStyle>
          <a:p>
            <a:pPr marL="0" lvl="0" defTabSz="932597">
              <a:lnSpc>
                <a:spcPct val="100000"/>
              </a:lnSpc>
            </a:pPr>
            <a:r>
              <a:rPr lang="en-US"/>
              <a:t>Click to edit Master title style</a:t>
            </a:r>
          </a:p>
        </p:txBody>
      </p:sp>
    </p:spTree>
    <p:extLst>
      <p:ext uri="{BB962C8B-B14F-4D97-AF65-F5344CB8AC3E}">
        <p14:creationId xmlns:p14="http://schemas.microsoft.com/office/powerpoint/2010/main" val="26005022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4639" y="2241453"/>
            <a:ext cx="5370696" cy="2033762"/>
          </a:xfrm>
        </p:spPr>
        <p:txBody>
          <a:bodyPr/>
          <a:lstStyle>
            <a:lvl1pPr marL="0" indent="0">
              <a:spcAft>
                <a:spcPts val="1836"/>
              </a:spcAft>
              <a:buNone/>
              <a:defRPr sz="2448" spc="102" baseline="0">
                <a:solidFill>
                  <a:schemeClr val="tx1"/>
                </a:solidFill>
              </a:defRPr>
            </a:lvl1pPr>
            <a:lvl2pPr marL="163204" indent="-163204" algn="l" defTabSz="777164" rtl="0" eaLnBrk="1" latinLnBrk="0" hangingPunct="1">
              <a:lnSpc>
                <a:spcPct val="107000"/>
              </a:lnSpc>
              <a:spcBef>
                <a:spcPts val="0"/>
              </a:spcBef>
              <a:spcAft>
                <a:spcPts val="612"/>
              </a:spcAft>
              <a:buClr>
                <a:schemeClr val="tx2"/>
              </a:buClr>
              <a:buFont typeface="Arial" panose="020B0604020202020204" pitchFamily="34" charset="0"/>
              <a:buChar char="•"/>
              <a:defRPr lang="en-US" sz="2040" kern="1200" spc="102" baseline="0" dirty="0" smtClean="0">
                <a:solidFill>
                  <a:schemeClr val="tx1"/>
                </a:solidFill>
                <a:latin typeface="+mn-lt"/>
                <a:ea typeface="+mn-ea"/>
                <a:cs typeface="Times New Roman" panose="02020603050405020304" pitchFamily="18" charset="0"/>
              </a:defRPr>
            </a:lvl2pPr>
            <a:lvl3pPr marL="581254" indent="-233149" defTabSz="777164">
              <a:buClr>
                <a:schemeClr val="tx2"/>
              </a:buClr>
              <a:defRPr spc="102" baseline="0">
                <a:solidFill>
                  <a:schemeClr val="tx1"/>
                </a:solidFill>
              </a:defRPr>
            </a:lvl3pPr>
            <a:lvl4pPr marL="932597" indent="-233149" defTabSz="777164">
              <a:buClr>
                <a:schemeClr val="tx2"/>
              </a:buClr>
              <a:defRPr spc="102" baseline="0">
                <a:solidFill>
                  <a:schemeClr val="tx1"/>
                </a:solidFill>
              </a:defRPr>
            </a:lvl4pPr>
            <a:lvl5pPr marL="1283940" indent="-233149" defTabSz="777164">
              <a:buClr>
                <a:schemeClr val="tx2"/>
              </a:buClr>
              <a:defRPr spc="102"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379245" y="1"/>
            <a:ext cx="6057229" cy="7001903"/>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74639" y="295274"/>
            <a:ext cx="5370696" cy="16498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581600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4639" y="2241453"/>
            <a:ext cx="5370696" cy="2033762"/>
          </a:xfrm>
        </p:spPr>
        <p:txBody>
          <a:bodyPr/>
          <a:lstStyle>
            <a:lvl1pPr marL="0" indent="0">
              <a:spcAft>
                <a:spcPts val="1836"/>
              </a:spcAft>
              <a:buNone/>
              <a:defRPr sz="2448" spc="102" baseline="0">
                <a:solidFill>
                  <a:schemeClr val="bg1"/>
                </a:solidFill>
              </a:defRPr>
            </a:lvl1pPr>
            <a:lvl2pPr marL="163204" indent="-163204" algn="l" defTabSz="777164" rtl="0" eaLnBrk="1" latinLnBrk="0" hangingPunct="1">
              <a:lnSpc>
                <a:spcPct val="107000"/>
              </a:lnSpc>
              <a:spcBef>
                <a:spcPts val="0"/>
              </a:spcBef>
              <a:spcAft>
                <a:spcPts val="612"/>
              </a:spcAft>
              <a:buClr>
                <a:schemeClr val="tx2"/>
              </a:buClr>
              <a:buFont typeface="Arial" panose="020B0604020202020204" pitchFamily="34" charset="0"/>
              <a:buChar char="•"/>
              <a:defRPr lang="en-US" sz="2040" kern="1200" spc="102" baseline="0" dirty="0" smtClean="0">
                <a:solidFill>
                  <a:schemeClr val="bg1"/>
                </a:solidFill>
                <a:latin typeface="+mn-lt"/>
                <a:ea typeface="+mn-ea"/>
                <a:cs typeface="Times New Roman" panose="02020603050405020304" pitchFamily="18" charset="0"/>
              </a:defRPr>
            </a:lvl2pPr>
            <a:lvl3pPr marL="581254" indent="-233149" defTabSz="777164">
              <a:buClr>
                <a:schemeClr val="tx2"/>
              </a:buClr>
              <a:defRPr spc="102" baseline="0">
                <a:solidFill>
                  <a:schemeClr val="bg1"/>
                </a:solidFill>
              </a:defRPr>
            </a:lvl3pPr>
            <a:lvl4pPr marL="932597" indent="-233149" defTabSz="777164">
              <a:buClr>
                <a:schemeClr val="tx2"/>
              </a:buClr>
              <a:defRPr spc="102" baseline="0">
                <a:solidFill>
                  <a:schemeClr val="bg1"/>
                </a:solidFill>
              </a:defRPr>
            </a:lvl4pPr>
            <a:lvl5pPr marL="1283940" indent="-233149" defTabSz="777164">
              <a:buClr>
                <a:schemeClr val="tx2"/>
              </a:buClr>
              <a:defRPr spc="102"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74639" y="295274"/>
            <a:ext cx="5370696" cy="1649870"/>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379245" y="1"/>
            <a:ext cx="6057229" cy="70019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4603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89832" y="3145938"/>
            <a:ext cx="10056812" cy="753369"/>
          </a:xfrm>
          <a:noFill/>
        </p:spPr>
        <p:txBody>
          <a:bodyPr tIns="91440" bIns="91440" anchor="t" anchorCtr="0">
            <a:spAutoFit/>
          </a:bodyPr>
          <a:lstStyle>
            <a:lvl1pPr algn="ctr">
              <a:defRPr lang="en-US" sz="408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652967" y="2769254"/>
            <a:ext cx="1130541" cy="382308"/>
          </a:xfrm>
          <a:prstGeom prst="rect">
            <a:avLst/>
          </a:prstGeom>
        </p:spPr>
        <p:txBody>
          <a:bodyPr wrap="none">
            <a:spAutoFit/>
          </a:bodyPr>
          <a:lstStyle/>
          <a:p>
            <a:pPr algn="ctr">
              <a:spcBef>
                <a:spcPts val="1224"/>
              </a:spcBef>
              <a:defRPr/>
            </a:pPr>
            <a:r>
              <a:rPr lang="en-US" sz="1836" cap="all" spc="51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263865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145938"/>
            <a:ext cx="10056812" cy="866374"/>
          </a:xfrm>
          <a:noFill/>
        </p:spPr>
        <p:txBody>
          <a:bodyPr tIns="91440" bIns="91440" anchor="t" anchorCtr="0">
            <a:spAutoFit/>
          </a:bodyPr>
          <a:lstStyle>
            <a:lvl1pPr algn="l">
              <a:defRPr lang="en-US" sz="48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17529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lgn="l">
              <a:defRPr sz="7196"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39566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lgn="l">
              <a:defRPr sz="7196"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6005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74639" y="295276"/>
            <a:ext cx="5718456" cy="91757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74638" y="1895461"/>
            <a:ext cx="5718456" cy="964816"/>
          </a:xfrm>
        </p:spPr>
        <p:txBody>
          <a:bodyPr/>
          <a:lstStyle>
            <a:lvl1pPr marL="0" indent="0">
              <a:spcAft>
                <a:spcPts val="0"/>
              </a:spcAft>
              <a:buNone/>
              <a:defRPr kumimoji="0" lang="en-US" sz="1632" b="0" i="0" u="none" strike="noStrike" kern="1200" cap="none" spc="102"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12"/>
              </a:spcAft>
              <a:buClr>
                <a:schemeClr val="tx2"/>
              </a:buClr>
              <a:buFont typeface="Arial" panose="020B0604020202020204" pitchFamily="34" charset="0"/>
              <a:buNone/>
              <a:defRPr kumimoji="0" lang="en-US" sz="1428" b="0" i="0" u="none" strike="noStrike" kern="1200" cap="none" spc="102"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20" b="1" i="0" u="none" strike="noStrike" kern="1200" cap="none" spc="102"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677428"/>
            <a:ext cx="12436475" cy="1317097"/>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36" err="1"/>
          </a:p>
        </p:txBody>
      </p:sp>
    </p:spTree>
    <p:extLst>
      <p:ext uri="{BB962C8B-B14F-4D97-AF65-F5344CB8AC3E}">
        <p14:creationId xmlns:p14="http://schemas.microsoft.com/office/powerpoint/2010/main" val="272047439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3073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797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85986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9786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endParaRPr lang="en-US" dirty="0">
              <a:solidFill>
                <a:schemeClr val="bg1">
                  <a:lumMod val="65000"/>
                </a:schemeClr>
              </a:solidFill>
            </a:endParaRP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76309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Tree>
    <p:extLst>
      <p:ext uri="{BB962C8B-B14F-4D97-AF65-F5344CB8AC3E}">
        <p14:creationId xmlns:p14="http://schemas.microsoft.com/office/powerpoint/2010/main" val="20393329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4" y="3145040"/>
            <a:ext cx="3291840" cy="705836"/>
          </a:xfrm>
          <a:prstGeom prst="rect">
            <a:avLst/>
          </a:prstGeom>
        </p:spPr>
      </p:pic>
    </p:spTree>
    <p:extLst>
      <p:ext uri="{BB962C8B-B14F-4D97-AF65-F5344CB8AC3E}">
        <p14:creationId xmlns:p14="http://schemas.microsoft.com/office/powerpoint/2010/main" val="1739626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658485"/>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88893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Cosmos DB</a:t>
            </a:r>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 id="2147484580" r:id="rId23"/>
    <p:sldLayoutId id="2147484618" r:id="rId24"/>
    <p:sldLayoutId id="2147484619" r:id="rId25"/>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1732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272780"/>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Lst>
  <p:transition>
    <p:fade/>
  </p:transition>
  <p:txStyles>
    <p:titleStyle>
      <a:lvl1pPr algn="ctr" defTabSz="932563" rtl="0" eaLnBrk="1" latinLnBrk="0" hangingPunct="1">
        <a:lnSpc>
          <a:spcPct val="90000"/>
        </a:lnSpc>
        <a:spcBef>
          <a:spcPct val="0"/>
        </a:spcBef>
        <a:buNone/>
        <a:defRPr lang="en-US" sz="2856" b="0" kern="1200" cap="all" spc="510" baseline="0" dirty="0">
          <a:ln w="3175">
            <a:noFill/>
          </a:ln>
          <a:solidFill>
            <a:schemeClr val="tx2"/>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100000"/>
        </a:lnSpc>
        <a:spcBef>
          <a:spcPct val="20000"/>
        </a:spcBef>
        <a:spcAft>
          <a:spcPts val="0"/>
        </a:spcAft>
        <a:buClrTx/>
        <a:buSzPct val="90000"/>
        <a:buFont typeface="Arial" pitchFamily="34" charset="0"/>
        <a:buChar char="•"/>
        <a:tabLst/>
        <a:defRPr sz="2448" kern="1200" spc="0" baseline="0">
          <a:solidFill>
            <a:schemeClr val="tx1"/>
          </a:solidFill>
          <a:latin typeface="+mj-lt"/>
          <a:ea typeface="+mn-ea"/>
          <a:cs typeface="+mn-cs"/>
        </a:defRPr>
      </a:lvl1pPr>
      <a:lvl2pPr marL="584088" marR="0" indent="-241253" algn="l" defTabSz="932563" rtl="0" eaLnBrk="1" fontAlgn="auto" latinLnBrk="0" hangingPunct="1">
        <a:lnSpc>
          <a:spcPct val="100000"/>
        </a:lnSpc>
        <a:spcBef>
          <a:spcPct val="20000"/>
        </a:spcBef>
        <a:spcAft>
          <a:spcPts val="0"/>
        </a:spcAft>
        <a:buClrTx/>
        <a:buSzPct val="90000"/>
        <a:buFont typeface="Arial" pitchFamily="34" charset="0"/>
        <a:buChar char="•"/>
        <a:tabLst/>
        <a:defRPr sz="1836" kern="1200" spc="0" baseline="0">
          <a:solidFill>
            <a:schemeClr val="tx1"/>
          </a:solidFill>
          <a:latin typeface="+mn-lt"/>
          <a:ea typeface="+mn-ea"/>
          <a:cs typeface="+mn-cs"/>
        </a:defRPr>
      </a:lvl2pPr>
      <a:lvl3pPr marL="799946"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632" kern="1200" spc="0" baseline="0">
          <a:solidFill>
            <a:schemeClr val="tx1"/>
          </a:solidFill>
          <a:latin typeface="+mn-lt"/>
          <a:ea typeface="+mn-ea"/>
          <a:cs typeface="+mn-cs"/>
        </a:defRPr>
      </a:lvl3pPr>
      <a:lvl4pPr marL="1028503"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428" kern="1200" spc="0" baseline="0">
          <a:solidFill>
            <a:schemeClr val="tx1"/>
          </a:solidFill>
          <a:latin typeface="+mn-lt"/>
          <a:ea typeface="+mn-ea"/>
          <a:cs typeface="+mn-cs"/>
        </a:defRPr>
      </a:lvl4pPr>
      <a:lvl5pPr marL="1257058"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428"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26.emf"/><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a:xfrm>
            <a:off x="380310" y="2195945"/>
            <a:ext cx="9823498" cy="2397587"/>
          </a:xfrm>
        </p:spPr>
        <p:txBody>
          <a:bodyPr/>
          <a:lstStyle/>
          <a:p>
            <a:r>
              <a:rPr lang="en-GB" dirty="0">
                <a:solidFill>
                  <a:srgbClr val="0078D4"/>
                </a:solidFill>
              </a:rPr>
              <a:t>Introduction to Cassandra API in Azure Cosmos DB </a:t>
            </a:r>
            <a:endParaRPr lang="en-US" dirty="0">
              <a:solidFill>
                <a:srgbClr val="0078D4"/>
              </a:solidFill>
            </a:endParaRPr>
          </a:p>
        </p:txBody>
      </p:sp>
      <p:sp>
        <p:nvSpPr>
          <p:cNvPr id="9" name="Text Placeholder 8">
            <a:extLst>
              <a:ext uri="{FF2B5EF4-FFF2-40B4-BE49-F238E27FC236}">
                <a16:creationId xmlns:a16="http://schemas.microsoft.com/office/drawing/2014/main" id="{E291E343-C5CB-4A3B-ADB6-E13700C08A48}"/>
              </a:ext>
            </a:extLst>
          </p:cNvPr>
          <p:cNvSpPr>
            <a:spLocks noGrp="1"/>
          </p:cNvSpPr>
          <p:nvPr>
            <p:ph type="body" sz="quarter" idx="15"/>
          </p:nvPr>
        </p:nvSpPr>
        <p:spPr>
          <a:xfrm>
            <a:off x="474162" y="4944165"/>
            <a:ext cx="9795376" cy="1015663"/>
          </a:xfrm>
        </p:spPr>
        <p:txBody>
          <a:bodyPr/>
          <a:lstStyle/>
          <a:p>
            <a:r>
              <a:rPr lang="en-US" dirty="0"/>
              <a:t>Speaker</a:t>
            </a:r>
          </a:p>
          <a:p>
            <a:r>
              <a:rPr lang="en-US" dirty="0"/>
              <a:t>Role</a:t>
            </a:r>
          </a:p>
          <a:p>
            <a:pPr lvl="1"/>
            <a:r>
              <a:rPr lang="en-US" dirty="0"/>
              <a:t>Twitter @</a:t>
            </a:r>
          </a:p>
        </p:txBody>
      </p:sp>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91A5BA-C731-4764-B63C-31FD6CCC0A39}"/>
              </a:ext>
            </a:extLst>
          </p:cNvPr>
          <p:cNvSpPr txBox="1">
            <a:spLocks/>
          </p:cNvSpPr>
          <p:nvPr/>
        </p:nvSpPr>
        <p:spPr>
          <a:xfrm>
            <a:off x="744057" y="863247"/>
            <a:ext cx="8747873" cy="55861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en-GB" sz="3600" dirty="0"/>
          </a:p>
        </p:txBody>
      </p:sp>
      <p:sp>
        <p:nvSpPr>
          <p:cNvPr id="7" name="Title 6">
            <a:extLst>
              <a:ext uri="{FF2B5EF4-FFF2-40B4-BE49-F238E27FC236}">
                <a16:creationId xmlns:a16="http://schemas.microsoft.com/office/drawing/2014/main" id="{DE9DD13B-EB81-437E-A859-EE31671CEE7D}"/>
              </a:ext>
            </a:extLst>
          </p:cNvPr>
          <p:cNvSpPr>
            <a:spLocks noGrp="1"/>
          </p:cNvSpPr>
          <p:nvPr>
            <p:ph type="title"/>
          </p:nvPr>
        </p:nvSpPr>
        <p:spPr>
          <a:xfrm>
            <a:off x="2800710" y="2471020"/>
            <a:ext cx="7194430" cy="558610"/>
          </a:xfrm>
        </p:spPr>
        <p:txBody>
          <a:bodyPr/>
          <a:lstStyle/>
          <a:p>
            <a:r>
              <a:rPr lang="en-GB" sz="4400" dirty="0"/>
              <a:t>So what about these unique features? </a:t>
            </a:r>
            <a:r>
              <a:rPr lang="en-GB" sz="4400" dirty="0">
                <a:sym typeface="Wingdings" panose="05000000000000000000" pitchFamily="2" charset="2"/>
              </a:rPr>
              <a:t></a:t>
            </a:r>
            <a:endParaRPr lang="en-GB" sz="4400" dirty="0"/>
          </a:p>
        </p:txBody>
      </p:sp>
      <p:sp>
        <p:nvSpPr>
          <p:cNvPr id="5" name="TextBox 4">
            <a:extLst>
              <a:ext uri="{FF2B5EF4-FFF2-40B4-BE49-F238E27FC236}">
                <a16:creationId xmlns:a16="http://schemas.microsoft.com/office/drawing/2014/main" id="{CB6AA651-8FF0-4062-A326-ECBB2BFE3941}"/>
              </a:ext>
            </a:extLst>
          </p:cNvPr>
          <p:cNvSpPr txBox="1"/>
          <p:nvPr/>
        </p:nvSpPr>
        <p:spPr>
          <a:xfrm>
            <a:off x="3109823" y="3311907"/>
            <a:ext cx="6219644" cy="369332"/>
          </a:xfrm>
          <a:prstGeom prst="rect">
            <a:avLst/>
          </a:prstGeom>
          <a:noFill/>
        </p:spPr>
        <p:txBody>
          <a:bodyPr wrap="square">
            <a:spAutoFit/>
          </a:bodyPr>
          <a:lstStyle/>
          <a:p>
            <a:r>
              <a:rPr lang="en-GB" b="0" i="0" dirty="0">
                <a:solidFill>
                  <a:srgbClr val="000000"/>
                </a:solidFill>
                <a:effectLst/>
                <a:latin typeface="Times New Roman" panose="02020603050405020304" pitchFamily="18" charset="0"/>
              </a:rPr>
              <a:t> </a:t>
            </a:r>
            <a:endParaRPr lang="en-GB" dirty="0"/>
          </a:p>
        </p:txBody>
      </p:sp>
    </p:spTree>
    <p:extLst>
      <p:ext uri="{BB962C8B-B14F-4D97-AF65-F5344CB8AC3E}">
        <p14:creationId xmlns:p14="http://schemas.microsoft.com/office/powerpoint/2010/main" val="31285574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57727-184E-4FCA-AFBA-421883663F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0523" y="4670615"/>
            <a:ext cx="7055428" cy="1529775"/>
          </a:xfrm>
          <a:prstGeom prst="rect">
            <a:avLst/>
          </a:prstGeom>
        </p:spPr>
      </p:pic>
      <p:sp>
        <p:nvSpPr>
          <p:cNvPr id="2" name="Title 1">
            <a:extLst>
              <a:ext uri="{FF2B5EF4-FFF2-40B4-BE49-F238E27FC236}">
                <a16:creationId xmlns:a16="http://schemas.microsoft.com/office/drawing/2014/main" id="{68FC8348-5A8D-4DD5-9DAD-FBFAAD438E51}"/>
              </a:ext>
            </a:extLst>
          </p:cNvPr>
          <p:cNvSpPr>
            <a:spLocks noGrp="1"/>
          </p:cNvSpPr>
          <p:nvPr>
            <p:ph type="title"/>
          </p:nvPr>
        </p:nvSpPr>
        <p:spPr>
          <a:xfrm>
            <a:off x="465137" y="567458"/>
            <a:ext cx="3675542" cy="558610"/>
          </a:xfrm>
        </p:spPr>
        <p:txBody>
          <a:bodyPr/>
          <a:lstStyle/>
          <a:p>
            <a:r>
              <a:rPr lang="en-US" sz="4400" dirty="0"/>
              <a:t>Change Feed</a:t>
            </a:r>
          </a:p>
        </p:txBody>
      </p:sp>
      <p:grpSp>
        <p:nvGrpSpPr>
          <p:cNvPr id="7" name="Group 6">
            <a:extLst>
              <a:ext uri="{FF2B5EF4-FFF2-40B4-BE49-F238E27FC236}">
                <a16:creationId xmlns:a16="http://schemas.microsoft.com/office/drawing/2014/main" id="{A5AE5D45-0F73-4D31-8B12-E626A8152A6C}"/>
              </a:ext>
            </a:extLst>
          </p:cNvPr>
          <p:cNvGrpSpPr/>
          <p:nvPr/>
        </p:nvGrpSpPr>
        <p:grpSpPr>
          <a:xfrm>
            <a:off x="3029339" y="2088748"/>
            <a:ext cx="1828800" cy="2133600"/>
            <a:chOff x="2103437" y="2865126"/>
            <a:chExt cx="1828800" cy="2133600"/>
          </a:xfrm>
        </p:grpSpPr>
        <p:pic>
          <p:nvPicPr>
            <p:cNvPr id="4" name="Picture 3">
              <a:extLst>
                <a:ext uri="{FF2B5EF4-FFF2-40B4-BE49-F238E27FC236}">
                  <a16:creationId xmlns:a16="http://schemas.microsoft.com/office/drawing/2014/main" id="{41AAE0DB-2121-479C-A756-9AF6FC9FABBA}"/>
                </a:ext>
              </a:extLst>
            </p:cNvPr>
            <p:cNvPicPr>
              <a:picLocks noChangeAspect="1"/>
            </p:cNvPicPr>
            <p:nvPr/>
          </p:nvPicPr>
          <p:blipFill>
            <a:blip r:embed="rId4"/>
            <a:stretch>
              <a:fillRect/>
            </a:stretch>
          </p:blipFill>
          <p:spPr>
            <a:xfrm>
              <a:off x="2484437" y="3320473"/>
              <a:ext cx="1219200" cy="1120030"/>
            </a:xfrm>
            <a:prstGeom prst="rect">
              <a:avLst/>
            </a:prstGeom>
          </p:spPr>
        </p:pic>
        <p:sp>
          <p:nvSpPr>
            <p:cNvPr id="5" name="Rectangle: Rounded Corners 4">
              <a:extLst>
                <a:ext uri="{FF2B5EF4-FFF2-40B4-BE49-F238E27FC236}">
                  <a16:creationId xmlns:a16="http://schemas.microsoft.com/office/drawing/2014/main" id="{25DCAB11-C3EE-4F79-9133-811978ADFB18}"/>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1E270811-13C2-4334-AE1F-C4316A868AFF}"/>
              </a:ext>
            </a:extLst>
          </p:cNvPr>
          <p:cNvSpPr txBox="1"/>
          <p:nvPr/>
        </p:nvSpPr>
        <p:spPr>
          <a:xfrm>
            <a:off x="5323047" y="1166731"/>
            <a:ext cx="1905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Persistent Event Store</a:t>
            </a:r>
          </a:p>
        </p:txBody>
      </p:sp>
      <p:cxnSp>
        <p:nvCxnSpPr>
          <p:cNvPr id="8" name="Straight Arrow Connector 7">
            <a:extLst>
              <a:ext uri="{FF2B5EF4-FFF2-40B4-BE49-F238E27FC236}">
                <a16:creationId xmlns:a16="http://schemas.microsoft.com/office/drawing/2014/main" id="{169FFDC9-E1F7-4EBC-8B25-11D867FA057F}"/>
              </a:ext>
            </a:extLst>
          </p:cNvPr>
          <p:cNvCxnSpPr/>
          <p:nvPr/>
        </p:nvCxnSpPr>
        <p:spPr>
          <a:xfrm>
            <a:off x="1352939" y="3104110"/>
            <a:ext cx="1524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D1B14B-F38D-492D-A8D9-C726C16FFC6E}"/>
              </a:ext>
            </a:extLst>
          </p:cNvPr>
          <p:cNvSpPr txBox="1"/>
          <p:nvPr/>
        </p:nvSpPr>
        <p:spPr>
          <a:xfrm>
            <a:off x="1276739" y="2549621"/>
            <a:ext cx="1439946" cy="544765"/>
          </a:xfrm>
          <a:prstGeom prst="rect">
            <a:avLst/>
          </a:prstGeom>
          <a:noFill/>
        </p:spPr>
        <p:txBody>
          <a:bodyPr wrap="none" lIns="182880" tIns="146304" rIns="182880" bIns="146304" rtlCol="0">
            <a:spAutoFit/>
          </a:bodyPr>
          <a:lstStyle/>
          <a:p>
            <a:pPr>
              <a:lnSpc>
                <a:spcPct val="90000"/>
              </a:lnSpc>
              <a:spcAft>
                <a:spcPts val="600"/>
              </a:spcAft>
            </a:pPr>
            <a:r>
              <a:rPr lang="en-US" i="1" dirty="0">
                <a:gradFill>
                  <a:gsLst>
                    <a:gs pos="2917">
                      <a:schemeClr val="tx1"/>
                    </a:gs>
                    <a:gs pos="30000">
                      <a:schemeClr val="tx1"/>
                    </a:gs>
                  </a:gsLst>
                  <a:lin ang="5400000" scaled="0"/>
                </a:gradFill>
              </a:rPr>
              <a:t>New Order</a:t>
            </a:r>
          </a:p>
        </p:txBody>
      </p:sp>
      <p:pic>
        <p:nvPicPr>
          <p:cNvPr id="10" name="Picture 9">
            <a:extLst>
              <a:ext uri="{FF2B5EF4-FFF2-40B4-BE49-F238E27FC236}">
                <a16:creationId xmlns:a16="http://schemas.microsoft.com/office/drawing/2014/main" id="{BB6FEF4E-C5E5-4CAC-8691-121559C32DAA}"/>
              </a:ext>
            </a:extLst>
          </p:cNvPr>
          <p:cNvPicPr>
            <a:picLocks noChangeAspect="1"/>
          </p:cNvPicPr>
          <p:nvPr/>
        </p:nvPicPr>
        <p:blipFill>
          <a:blip r:embed="rId5"/>
          <a:stretch>
            <a:fillRect/>
          </a:stretch>
        </p:blipFill>
        <p:spPr>
          <a:xfrm>
            <a:off x="5848739" y="2246066"/>
            <a:ext cx="853616" cy="1860238"/>
          </a:xfrm>
          <a:prstGeom prst="rect">
            <a:avLst/>
          </a:prstGeom>
        </p:spPr>
      </p:pic>
      <p:cxnSp>
        <p:nvCxnSpPr>
          <p:cNvPr id="13" name="Straight Arrow Connector 12">
            <a:extLst>
              <a:ext uri="{FF2B5EF4-FFF2-40B4-BE49-F238E27FC236}">
                <a16:creationId xmlns:a16="http://schemas.microsoft.com/office/drawing/2014/main" id="{E7687B88-8CC9-4357-B56E-F785800B1CA8}"/>
              </a:ext>
            </a:extLst>
          </p:cNvPr>
          <p:cNvCxnSpPr/>
          <p:nvPr/>
        </p:nvCxnSpPr>
        <p:spPr>
          <a:xfrm>
            <a:off x="5010539" y="3176185"/>
            <a:ext cx="8382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3502D53-3D15-4CA8-BAC4-D3AA40889E3E}"/>
              </a:ext>
            </a:extLst>
          </p:cNvPr>
          <p:cNvSpPr/>
          <p:nvPr/>
        </p:nvSpPr>
        <p:spPr bwMode="auto">
          <a:xfrm>
            <a:off x="8416877" y="1646862"/>
            <a:ext cx="2133600" cy="8205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Microservice </a:t>
            </a:r>
          </a:p>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#1 </a:t>
            </a:r>
          </a:p>
        </p:txBody>
      </p:sp>
      <p:sp>
        <p:nvSpPr>
          <p:cNvPr id="16" name="Rectangle: Rounded Corners 15">
            <a:extLst>
              <a:ext uri="{FF2B5EF4-FFF2-40B4-BE49-F238E27FC236}">
                <a16:creationId xmlns:a16="http://schemas.microsoft.com/office/drawing/2014/main" id="{44869E21-D1BE-440D-AFDF-540403F4A762}"/>
              </a:ext>
            </a:extLst>
          </p:cNvPr>
          <p:cNvSpPr/>
          <p:nvPr/>
        </p:nvSpPr>
        <p:spPr bwMode="auto">
          <a:xfrm>
            <a:off x="8533254" y="3863884"/>
            <a:ext cx="2133600" cy="8205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Microservice #2 </a:t>
            </a:r>
          </a:p>
        </p:txBody>
      </p:sp>
      <p:cxnSp>
        <p:nvCxnSpPr>
          <p:cNvPr id="18" name="Straight Arrow Connector 17">
            <a:extLst>
              <a:ext uri="{FF2B5EF4-FFF2-40B4-BE49-F238E27FC236}">
                <a16:creationId xmlns:a16="http://schemas.microsoft.com/office/drawing/2014/main" id="{CAB12D2D-7ECB-44F7-AFB5-96DE08B48136}"/>
              </a:ext>
            </a:extLst>
          </p:cNvPr>
          <p:cNvCxnSpPr>
            <a:cxnSpLocks/>
          </p:cNvCxnSpPr>
          <p:nvPr/>
        </p:nvCxnSpPr>
        <p:spPr>
          <a:xfrm flipH="1">
            <a:off x="6849375" y="2088748"/>
            <a:ext cx="1420482" cy="8672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76189E-5152-471E-A06B-38600E17EFB9}"/>
              </a:ext>
            </a:extLst>
          </p:cNvPr>
          <p:cNvCxnSpPr>
            <a:cxnSpLocks/>
          </p:cNvCxnSpPr>
          <p:nvPr/>
        </p:nvCxnSpPr>
        <p:spPr>
          <a:xfrm flipH="1" flipV="1">
            <a:off x="6887190" y="3342869"/>
            <a:ext cx="1504507" cy="8346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05BAB4-13B6-4657-A8B1-9F70F8B07099}"/>
              </a:ext>
            </a:extLst>
          </p:cNvPr>
          <p:cNvSpPr txBox="1"/>
          <p:nvPr/>
        </p:nvSpPr>
        <p:spPr>
          <a:xfrm>
            <a:off x="8347385" y="2633866"/>
            <a:ext cx="2203092" cy="1043363"/>
          </a:xfrm>
          <a:prstGeom prst="rect">
            <a:avLst/>
          </a:prstGeom>
          <a:noFill/>
        </p:spPr>
        <p:txBody>
          <a:bodyPr wrap="square" lIns="182880" tIns="146304" rIns="182880" bIns="146304" rtlCol="0">
            <a:spAutoFit/>
          </a:bodyPr>
          <a:lstStyle/>
          <a:p>
            <a:pPr algn="ctr">
              <a:lnSpc>
                <a:spcPct val="90000"/>
              </a:lnSpc>
              <a:spcAft>
                <a:spcPts val="600"/>
              </a:spcAft>
            </a:pPr>
            <a:r>
              <a:rPr lang="en-US" i="1" dirty="0">
                <a:gradFill>
                  <a:gsLst>
                    <a:gs pos="2917">
                      <a:schemeClr val="tx1"/>
                    </a:gs>
                    <a:gs pos="30000">
                      <a:schemeClr val="tx1"/>
                    </a:gs>
                  </a:gsLst>
                  <a:lin ang="5400000" scaled="0"/>
                </a:gradFill>
              </a:rPr>
              <a:t>Read From Change Feed using CQL</a:t>
            </a:r>
          </a:p>
        </p:txBody>
      </p:sp>
    </p:spTree>
    <p:extLst>
      <p:ext uri="{BB962C8B-B14F-4D97-AF65-F5344CB8AC3E}">
        <p14:creationId xmlns:p14="http://schemas.microsoft.com/office/powerpoint/2010/main" val="959073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500"/>
                                        <p:tgtEl>
                                          <p:spTgt spid="18"/>
                                        </p:tgtEl>
                                      </p:cBhvr>
                                    </p:animEffect>
                                  </p:childTnLst>
                                </p:cTn>
                              </p:par>
                              <p:par>
                                <p:cTn id="42" presetID="22" presetClass="entr" presetSubtype="2"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right)">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mph" presetSubtype="0" fill="hold" nodeType="clickEffect">
                                  <p:stCondLst>
                                    <p:cond delay="0"/>
                                  </p:stCondLst>
                                  <p:childTnLst>
                                    <p:animScale>
                                      <p:cBhvr>
                                        <p:cTn id="58"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animBg="1"/>
      <p:bldP spid="16" grpId="0" animBg="1"/>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91A5BA-C731-4764-B63C-31FD6CCC0A39}"/>
              </a:ext>
            </a:extLst>
          </p:cNvPr>
          <p:cNvSpPr txBox="1">
            <a:spLocks/>
          </p:cNvSpPr>
          <p:nvPr/>
        </p:nvSpPr>
        <p:spPr>
          <a:xfrm>
            <a:off x="744057" y="863247"/>
            <a:ext cx="8747873" cy="55861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en-GB" sz="3600" dirty="0"/>
          </a:p>
        </p:txBody>
      </p:sp>
      <p:pic>
        <p:nvPicPr>
          <p:cNvPr id="6" name="Picture 5" descr="A screenshot of a cell phone&#10;&#10;Description generated with very high confidence">
            <a:extLst>
              <a:ext uri="{FF2B5EF4-FFF2-40B4-BE49-F238E27FC236}">
                <a16:creationId xmlns:a16="http://schemas.microsoft.com/office/drawing/2014/main" id="{1F874AB6-472D-482B-A741-FA4C883CA348}"/>
              </a:ext>
            </a:extLst>
          </p:cNvPr>
          <p:cNvPicPr>
            <a:picLocks noChangeAspect="1"/>
          </p:cNvPicPr>
          <p:nvPr/>
        </p:nvPicPr>
        <p:blipFill>
          <a:blip r:embed="rId3"/>
          <a:stretch>
            <a:fillRect/>
          </a:stretch>
        </p:blipFill>
        <p:spPr>
          <a:xfrm>
            <a:off x="2113340" y="1294941"/>
            <a:ext cx="8209795" cy="4404644"/>
          </a:xfrm>
          <a:prstGeom prst="rect">
            <a:avLst/>
          </a:prstGeom>
        </p:spPr>
      </p:pic>
      <p:sp>
        <p:nvSpPr>
          <p:cNvPr id="9" name="Title 1">
            <a:extLst>
              <a:ext uri="{FF2B5EF4-FFF2-40B4-BE49-F238E27FC236}">
                <a16:creationId xmlns:a16="http://schemas.microsoft.com/office/drawing/2014/main" id="{863D2B7A-84DC-4778-8909-4A61AFB2D6B6}"/>
              </a:ext>
            </a:extLst>
          </p:cNvPr>
          <p:cNvSpPr txBox="1">
            <a:spLocks/>
          </p:cNvSpPr>
          <p:nvPr/>
        </p:nvSpPr>
        <p:spPr>
          <a:xfrm>
            <a:off x="465137" y="567458"/>
            <a:ext cx="3675542" cy="55861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sz="4400"/>
              <a:t>Change Feed</a:t>
            </a:r>
          </a:p>
        </p:txBody>
      </p:sp>
    </p:spTree>
    <p:extLst>
      <p:ext uri="{BB962C8B-B14F-4D97-AF65-F5344CB8AC3E}">
        <p14:creationId xmlns:p14="http://schemas.microsoft.com/office/powerpoint/2010/main" val="9772915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E9AF-AD1D-434E-B714-F42733294FCE}"/>
              </a:ext>
            </a:extLst>
          </p:cNvPr>
          <p:cNvSpPr>
            <a:spLocks noGrp="1"/>
          </p:cNvSpPr>
          <p:nvPr>
            <p:ph type="title"/>
          </p:nvPr>
        </p:nvSpPr>
        <p:spPr>
          <a:xfrm>
            <a:off x="1109609" y="506139"/>
            <a:ext cx="8573784" cy="1165754"/>
          </a:xfrm>
        </p:spPr>
        <p:txBody>
          <a:bodyPr>
            <a:noAutofit/>
          </a:bodyPr>
          <a:lstStyle/>
          <a:p>
            <a:r>
              <a:rPr lang="en-GB" sz="3200" b="1" dirty="0">
                <a:solidFill>
                  <a:srgbClr val="333333"/>
                </a:solidFill>
                <a:latin typeface="Segoe UI" panose="020B0502040204020203" pitchFamily="34" charset="0"/>
              </a:rPr>
              <a:t>R</a:t>
            </a:r>
            <a:r>
              <a:rPr lang="en-GB" sz="3200" b="1" i="0" dirty="0">
                <a:solidFill>
                  <a:srgbClr val="333333"/>
                </a:solidFill>
                <a:effectLst/>
                <a:latin typeface="Segoe UI" panose="020B0502040204020203" pitchFamily="34" charset="0"/>
              </a:rPr>
              <a:t>eal-time, no-ETL analytics at scale with Azure Synapse Link for Azure Cosmos DB</a:t>
            </a:r>
          </a:p>
        </p:txBody>
      </p:sp>
      <p:sp>
        <p:nvSpPr>
          <p:cNvPr id="4" name="Slide Number Placeholder 3">
            <a:extLst>
              <a:ext uri="{FF2B5EF4-FFF2-40B4-BE49-F238E27FC236}">
                <a16:creationId xmlns:a16="http://schemas.microsoft.com/office/drawing/2014/main" id="{2BBDC53A-3A20-4E87-9E85-9622D47855C5}"/>
              </a:ext>
            </a:extLst>
          </p:cNvPr>
          <p:cNvSpPr>
            <a:spLocks noGrp="1"/>
          </p:cNvSpPr>
          <p:nvPr>
            <p:ph type="sldNum" sz="quarter" idx="12"/>
          </p:nvPr>
        </p:nvSpPr>
        <p:spPr/>
        <p:txBody>
          <a:bodyPr/>
          <a:lstStyle/>
          <a:p>
            <a:pPr algn="r" defTabSz="932597">
              <a:defRPr/>
            </a:pPr>
            <a:fld id="{DFA914C4-F7E8-A444-802B-E2EDC3A06A38}" type="slidenum">
              <a:rPr lang="en-US" sz="1632">
                <a:solidFill>
                  <a:prstClr val="black">
                    <a:tint val="75000"/>
                  </a:prstClr>
                </a:solidFill>
                <a:latin typeface="Calibri"/>
              </a:rPr>
              <a:pPr algn="r" defTabSz="932597">
                <a:defRPr/>
              </a:pPr>
              <a:t>13</a:t>
            </a:fld>
            <a:endParaRPr lang="en-US" sz="1632">
              <a:solidFill>
                <a:prstClr val="black">
                  <a:tint val="75000"/>
                </a:prstClr>
              </a:solidFill>
              <a:latin typeface="Calibri"/>
            </a:endParaRPr>
          </a:p>
        </p:txBody>
      </p:sp>
      <p:pic>
        <p:nvPicPr>
          <p:cNvPr id="6" name="Picture 5">
            <a:extLst>
              <a:ext uri="{FF2B5EF4-FFF2-40B4-BE49-F238E27FC236}">
                <a16:creationId xmlns:a16="http://schemas.microsoft.com/office/drawing/2014/main" id="{AFA0E747-4D85-4547-8065-8ED5A766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40" y="1789893"/>
            <a:ext cx="10771687" cy="4839159"/>
          </a:xfrm>
          <a:prstGeom prst="rect">
            <a:avLst/>
          </a:prstGeom>
        </p:spPr>
      </p:pic>
    </p:spTree>
    <p:extLst>
      <p:ext uri="{BB962C8B-B14F-4D97-AF65-F5344CB8AC3E}">
        <p14:creationId xmlns:p14="http://schemas.microsoft.com/office/powerpoint/2010/main" val="159877413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537F-82A0-44CC-9716-E7DF6FDB2D22}"/>
              </a:ext>
            </a:extLst>
          </p:cNvPr>
          <p:cNvSpPr>
            <a:spLocks noGrp="1"/>
          </p:cNvSpPr>
          <p:nvPr>
            <p:ph type="title"/>
          </p:nvPr>
        </p:nvSpPr>
        <p:spPr>
          <a:xfrm>
            <a:off x="5018284" y="3141930"/>
            <a:ext cx="2399906" cy="558610"/>
          </a:xfrm>
        </p:spPr>
        <p:txBody>
          <a:bodyPr/>
          <a:lstStyle/>
          <a:p>
            <a:r>
              <a:rPr lang="en-GB" dirty="0"/>
              <a:t>Thank you!!</a:t>
            </a:r>
          </a:p>
        </p:txBody>
      </p:sp>
      <p:sp>
        <p:nvSpPr>
          <p:cNvPr id="4" name="Footer Placeholder 3">
            <a:extLst>
              <a:ext uri="{FF2B5EF4-FFF2-40B4-BE49-F238E27FC236}">
                <a16:creationId xmlns:a16="http://schemas.microsoft.com/office/drawing/2014/main" id="{4B9977EC-EF78-4978-AF3B-FF625D74FAA3}"/>
              </a:ext>
            </a:extLst>
          </p:cNvPr>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014035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3594529B-24CC-43B7-8B9A-56D4DD0BC0E4}"/>
              </a:ext>
            </a:extLst>
          </p:cNvPr>
          <p:cNvSpPr txBox="1">
            <a:spLocks/>
          </p:cNvSpPr>
          <p:nvPr/>
        </p:nvSpPr>
        <p:spPr>
          <a:xfrm>
            <a:off x="509816" y="1947973"/>
            <a:ext cx="11239464" cy="36317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q"/>
            </a:pPr>
            <a:r>
              <a:rPr lang="en-GB" sz="3200" dirty="0">
                <a:solidFill>
                  <a:srgbClr val="171717"/>
                </a:solidFill>
                <a:latin typeface="Segoe UI" panose="020B0502040204020203" pitchFamily="34" charset="0"/>
              </a:rPr>
              <a:t>A quick intro to the Azure Cosmos DB service</a:t>
            </a:r>
          </a:p>
          <a:p>
            <a:pPr marL="457200" indent="-457200">
              <a:buFont typeface="Wingdings" panose="05000000000000000000" pitchFamily="2" charset="2"/>
              <a:buChar char="q"/>
            </a:pPr>
            <a:r>
              <a:rPr lang="en-GB" sz="3200" dirty="0">
                <a:solidFill>
                  <a:srgbClr val="171717"/>
                </a:solidFill>
                <a:latin typeface="Segoe UI" panose="020B0502040204020203" pitchFamily="34" charset="0"/>
              </a:rPr>
              <a:t>The benefits of using Cassandra API in Azure Cosmos DB</a:t>
            </a:r>
          </a:p>
          <a:p>
            <a:pPr marL="457200" indent="-457200">
              <a:buFont typeface="Wingdings" panose="05000000000000000000" pitchFamily="2" charset="2"/>
              <a:buChar char="q"/>
            </a:pPr>
            <a:r>
              <a:rPr lang="en-GB" sz="3200" dirty="0">
                <a:solidFill>
                  <a:srgbClr val="171717"/>
                </a:solidFill>
                <a:latin typeface="Segoe UI" panose="020B0502040204020203" pitchFamily="34" charset="0"/>
              </a:rPr>
              <a:t>An explanation of Request Units in Azure Cosmos DB  </a:t>
            </a:r>
          </a:p>
          <a:p>
            <a:pPr marL="457200" indent="-457200">
              <a:buFont typeface="Wingdings" panose="05000000000000000000" pitchFamily="2" charset="2"/>
              <a:buChar char="q"/>
            </a:pPr>
            <a:r>
              <a:rPr lang="en-GB" sz="3200" dirty="0">
                <a:solidFill>
                  <a:srgbClr val="171717"/>
                </a:solidFill>
                <a:latin typeface="Segoe UI" panose="020B0502040204020203" pitchFamily="34" charset="0"/>
              </a:rPr>
              <a:t>Some special features that are unique to Cassandra API</a:t>
            </a:r>
            <a:endParaRPr lang="en-GB" sz="3200" dirty="0"/>
          </a:p>
        </p:txBody>
      </p:sp>
      <p:sp>
        <p:nvSpPr>
          <p:cNvPr id="8" name="Title 1">
            <a:extLst>
              <a:ext uri="{FF2B5EF4-FFF2-40B4-BE49-F238E27FC236}">
                <a16:creationId xmlns:a16="http://schemas.microsoft.com/office/drawing/2014/main" id="{64A29111-3D14-4CA0-B168-3E2CB9EC0D4A}"/>
              </a:ext>
            </a:extLst>
          </p:cNvPr>
          <p:cNvSpPr txBox="1">
            <a:spLocks/>
          </p:cNvSpPr>
          <p:nvPr/>
        </p:nvSpPr>
        <p:spPr>
          <a:xfrm>
            <a:off x="831387" y="960852"/>
            <a:ext cx="8747873" cy="55861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sz="3600" dirty="0"/>
              <a:t>Agenda</a:t>
            </a:r>
          </a:p>
        </p:txBody>
      </p:sp>
    </p:spTree>
    <p:extLst>
      <p:ext uri="{BB962C8B-B14F-4D97-AF65-F5344CB8AC3E}">
        <p14:creationId xmlns:p14="http://schemas.microsoft.com/office/powerpoint/2010/main" val="340106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375905" y="1548697"/>
            <a:ext cx="11684665" cy="686983"/>
          </a:xfrm>
        </p:spPr>
        <p:txBody>
          <a:bodyPr/>
          <a:lstStyle/>
          <a:p>
            <a:pPr marL="0" indent="0">
              <a:buNone/>
            </a:pPr>
            <a:r>
              <a:rPr lang="en-US" sz="1632" spc="51" dirty="0"/>
              <a:t>Azure Cosmos DB is a fully managed NoSQL database for modern app development with SLA-backed speed and availability, automatic and instant scalability, and open source APIs for MongoDB, Cassandra, and other NoSQL engines.</a:t>
            </a:r>
          </a:p>
        </p:txBody>
      </p:sp>
      <p:sp>
        <p:nvSpPr>
          <p:cNvPr id="2" name="Title 1"/>
          <p:cNvSpPr>
            <a:spLocks noGrp="1"/>
          </p:cNvSpPr>
          <p:nvPr>
            <p:ph type="title"/>
          </p:nvPr>
        </p:nvSpPr>
        <p:spPr>
          <a:xfrm>
            <a:off x="275481" y="346145"/>
            <a:ext cx="11887878" cy="995096"/>
          </a:xfrm>
        </p:spPr>
        <p:txBody>
          <a:bodyPr>
            <a:noAutofit/>
          </a:bodyPr>
          <a:lstStyle/>
          <a:p>
            <a:pPr lvl="0" algn="l"/>
            <a:r>
              <a:rPr lang="en-US" sz="3264" b="1" cap="small" dirty="0"/>
              <a:t>what is Azure Cosmos DB?</a:t>
            </a:r>
            <a:br>
              <a:rPr lang="en-US" b="1" cap="small" dirty="0"/>
            </a:br>
            <a:r>
              <a:rPr lang="en-US" b="1" cap="small" dirty="0"/>
              <a:t>Fast NoSQL database with open APIs for any scale</a:t>
            </a:r>
          </a:p>
        </p:txBody>
      </p:sp>
      <p:grpSp>
        <p:nvGrpSpPr>
          <p:cNvPr id="12" name="Group 11"/>
          <p:cNvGrpSpPr/>
          <p:nvPr/>
        </p:nvGrpSpPr>
        <p:grpSpPr>
          <a:xfrm>
            <a:off x="764360" y="2320384"/>
            <a:ext cx="2262822" cy="4327995"/>
            <a:chOff x="2240992" y="2586560"/>
            <a:chExt cx="1882874" cy="3940396"/>
          </a:xfrm>
        </p:grpSpPr>
        <p:sp>
          <p:nvSpPr>
            <p:cNvPr id="7" name="Freeform: Shape 6">
              <a:extLst>
                <a:ext uri="{FF2B5EF4-FFF2-40B4-BE49-F238E27FC236}">
                  <a16:creationId xmlns:a16="http://schemas.microsoft.com/office/drawing/2014/main" id="{7962018F-8E8A-4F6F-8456-9A50EA413A78}"/>
                </a:ext>
              </a:extLst>
            </p:cNvPr>
            <p:cNvSpPr/>
            <p:nvPr/>
          </p:nvSpPr>
          <p:spPr>
            <a:xfrm>
              <a:off x="2241374" y="2586560"/>
              <a:ext cx="1882492" cy="3940396"/>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958467" rIns="139891" bIns="186521" numCol="1" spcCol="1270" anchor="t" anchorCtr="0">
              <a:noAutofit/>
            </a:bodyPr>
            <a:lstStyle/>
            <a:p>
              <a:pPr marL="0" lvl="1" algn="ctr" defTabSz="777164">
                <a:lnSpc>
                  <a:spcPct val="107000"/>
                </a:lnSpc>
                <a:spcAft>
                  <a:spcPts val="612"/>
                </a:spcAft>
                <a:buClr>
                  <a:srgbClr val="0078D7"/>
                </a:buClr>
                <a:buSzPct val="90000"/>
                <a:defRPr/>
              </a:pPr>
              <a:r>
                <a:rPr lang="en-US" sz="1428" b="1" dirty="0">
                  <a:solidFill>
                    <a:srgbClr val="0078D7"/>
                  </a:solidFill>
                  <a:latin typeface="Segoe UI Semibold" charset="0"/>
                  <a:ea typeface="Segoe UI Semibold" charset="0"/>
                  <a:cs typeface="Segoe UI Semibold" charset="0"/>
                </a:rPr>
                <a:t>Guaranteed speed at any scale</a:t>
              </a:r>
            </a:p>
            <a:p>
              <a:pPr marL="0" lvl="1" defTabSz="777164">
                <a:lnSpc>
                  <a:spcPct val="107000"/>
                </a:lnSpc>
                <a:spcAft>
                  <a:spcPts val="612"/>
                </a:spcAft>
                <a:buClr>
                  <a:srgbClr val="0078D7"/>
                </a:buClr>
                <a:buSzPct val="90000"/>
                <a:defRPr/>
              </a:pPr>
              <a:endParaRPr lang="en-US" sz="1224" b="1" dirty="0">
                <a:solidFill>
                  <a:srgbClr val="0078D7"/>
                </a:solidFill>
                <a:latin typeface="Segoe UI Semibold" charset="0"/>
                <a:ea typeface="Segoe UI Semibold" charset="0"/>
                <a:cs typeface="Segoe UI Semibold" charset="0"/>
              </a:endParaRPr>
            </a:p>
          </p:txBody>
        </p:sp>
        <p:sp>
          <p:nvSpPr>
            <p:cNvPr id="52" name="Freeform: Shape 6">
              <a:extLst>
                <a:ext uri="{FF2B5EF4-FFF2-40B4-BE49-F238E27FC236}">
                  <a16:creationId xmlns:a16="http://schemas.microsoft.com/office/drawing/2014/main" id="{7962018F-8E8A-4F6F-8456-9A50EA413A78}"/>
                </a:ext>
              </a:extLst>
            </p:cNvPr>
            <p:cNvSpPr/>
            <p:nvPr/>
          </p:nvSpPr>
          <p:spPr>
            <a:xfrm>
              <a:off x="2240992" y="5328392"/>
              <a:ext cx="1882874" cy="119856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428" dirty="0">
                  <a:solidFill>
                    <a:srgbClr val="505050"/>
                  </a:solidFill>
                  <a:latin typeface="Segoe UI Semilight"/>
                </a:rPr>
                <a:t>Gain unparalleled SLA-backed speed and throughput, fast global access, and instant elasticity.</a:t>
              </a:r>
            </a:p>
          </p:txBody>
        </p:sp>
      </p:grpSp>
      <p:grpSp>
        <p:nvGrpSpPr>
          <p:cNvPr id="20" name="Group 19">
            <a:extLst>
              <a:ext uri="{FF2B5EF4-FFF2-40B4-BE49-F238E27FC236}">
                <a16:creationId xmlns:a16="http://schemas.microsoft.com/office/drawing/2014/main" id="{21DDFBAB-5371-412F-A2B2-1C4425B42D66}"/>
              </a:ext>
            </a:extLst>
          </p:cNvPr>
          <p:cNvGrpSpPr/>
          <p:nvPr/>
        </p:nvGrpSpPr>
        <p:grpSpPr>
          <a:xfrm>
            <a:off x="9468923" y="2345781"/>
            <a:ext cx="2343295" cy="4163467"/>
            <a:chOff x="10129913" y="2586561"/>
            <a:chExt cx="1792849" cy="3790603"/>
          </a:xfrm>
        </p:grpSpPr>
        <p:sp>
          <p:nvSpPr>
            <p:cNvPr id="21" name="Freeform: Shape 20">
              <a:extLst>
                <a:ext uri="{FF2B5EF4-FFF2-40B4-BE49-F238E27FC236}">
                  <a16:creationId xmlns:a16="http://schemas.microsoft.com/office/drawing/2014/main" id="{154794BE-D1CF-4796-88A2-9A617A68AECB}"/>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958467" rIns="139891" bIns="186521" numCol="1" spcCol="1270" anchor="t" anchorCtr="0">
              <a:noAutofit/>
            </a:bodyPr>
            <a:lstStyle/>
            <a:p>
              <a:pPr marL="0" lvl="1" algn="ctr" defTabSz="777164">
                <a:lnSpc>
                  <a:spcPct val="107000"/>
                </a:lnSpc>
                <a:spcAft>
                  <a:spcPts val="612"/>
                </a:spcAft>
                <a:buClr>
                  <a:srgbClr val="0078D7"/>
                </a:buClr>
                <a:buSzPct val="90000"/>
                <a:defRPr/>
              </a:pPr>
              <a:r>
                <a:rPr lang="en-US" sz="1428" b="1" dirty="0">
                  <a:solidFill>
                    <a:srgbClr val="0078D7"/>
                  </a:solidFill>
                  <a:latin typeface="Segoe UI Semibold" charset="0"/>
                  <a:ea typeface="Segoe UI Semibold" charset="0"/>
                  <a:cs typeface="Segoe UI Semibold" charset="0"/>
                </a:rPr>
                <a:t>Fully managed and cost-effective</a:t>
              </a:r>
            </a:p>
          </p:txBody>
        </p:sp>
        <p:sp>
          <p:nvSpPr>
            <p:cNvPr id="22" name="Freeform: Shape 10">
              <a:extLst>
                <a:ext uri="{FF2B5EF4-FFF2-40B4-BE49-F238E27FC236}">
                  <a16:creationId xmlns:a16="http://schemas.microsoft.com/office/drawing/2014/main" id="{8F7B6E1F-7B66-4B16-AA75-2372B7E46457}"/>
                </a:ext>
              </a:extLst>
            </p:cNvPr>
            <p:cNvSpPr/>
            <p:nvPr/>
          </p:nvSpPr>
          <p:spPr>
            <a:xfrm>
              <a:off x="10129913" y="5170590"/>
              <a:ext cx="1792849" cy="994675"/>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428" dirty="0">
                  <a:solidFill>
                    <a:srgbClr val="505050"/>
                  </a:solidFill>
                  <a:latin typeface="Segoe UI Semilight"/>
                </a:rPr>
                <a:t>End-to-end database management with serverless and automatic scaling matching your application and TCO needs.</a:t>
              </a:r>
            </a:p>
          </p:txBody>
        </p:sp>
      </p:grpSp>
      <p:pic>
        <p:nvPicPr>
          <p:cNvPr id="28" name="Picture 27">
            <a:extLst>
              <a:ext uri="{FF2B5EF4-FFF2-40B4-BE49-F238E27FC236}">
                <a16:creationId xmlns:a16="http://schemas.microsoft.com/office/drawing/2014/main" id="{57E5E26C-089B-4F77-AFC7-3ACBC483D927}"/>
              </a:ext>
            </a:extLst>
          </p:cNvPr>
          <p:cNvPicPr>
            <a:picLocks noChangeAspect="1"/>
          </p:cNvPicPr>
          <p:nvPr/>
        </p:nvPicPr>
        <p:blipFill>
          <a:blip r:embed="rId3"/>
          <a:stretch>
            <a:fillRect/>
          </a:stretch>
        </p:blipFill>
        <p:spPr>
          <a:xfrm>
            <a:off x="1466490" y="2790583"/>
            <a:ext cx="867876" cy="867876"/>
          </a:xfrm>
          <a:prstGeom prst="rect">
            <a:avLst/>
          </a:prstGeom>
        </p:spPr>
      </p:pic>
      <p:grpSp>
        <p:nvGrpSpPr>
          <p:cNvPr id="30" name="Group 29">
            <a:extLst>
              <a:ext uri="{FF2B5EF4-FFF2-40B4-BE49-F238E27FC236}">
                <a16:creationId xmlns:a16="http://schemas.microsoft.com/office/drawing/2014/main" id="{E442803F-F9A3-45B4-81FC-240C78FD4A9B}"/>
              </a:ext>
            </a:extLst>
          </p:cNvPr>
          <p:cNvGrpSpPr/>
          <p:nvPr/>
        </p:nvGrpSpPr>
        <p:grpSpPr>
          <a:xfrm>
            <a:off x="3540723" y="2371183"/>
            <a:ext cx="2410264" cy="4214265"/>
            <a:chOff x="10015812" y="2563715"/>
            <a:chExt cx="1844086" cy="3790603"/>
          </a:xfrm>
        </p:grpSpPr>
        <p:sp>
          <p:nvSpPr>
            <p:cNvPr id="31" name="Freeform: Shape 30">
              <a:extLst>
                <a:ext uri="{FF2B5EF4-FFF2-40B4-BE49-F238E27FC236}">
                  <a16:creationId xmlns:a16="http://schemas.microsoft.com/office/drawing/2014/main" id="{C8DBF67F-5873-48C2-B9AB-DDC188B44061}"/>
                </a:ext>
              </a:extLst>
            </p:cNvPr>
            <p:cNvSpPr/>
            <p:nvPr/>
          </p:nvSpPr>
          <p:spPr>
            <a:xfrm>
              <a:off x="10015812" y="2563715"/>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958467" rIns="139891" bIns="186521" numCol="1" spcCol="1270" anchor="t" anchorCtr="0">
              <a:noAutofit/>
            </a:bodyPr>
            <a:lstStyle/>
            <a:p>
              <a:pPr marL="0" lvl="1" algn="ctr" defTabSz="777164">
                <a:lnSpc>
                  <a:spcPct val="107000"/>
                </a:lnSpc>
                <a:spcAft>
                  <a:spcPts val="612"/>
                </a:spcAft>
                <a:buClr>
                  <a:srgbClr val="0078D7"/>
                </a:buClr>
                <a:buSzPct val="90000"/>
                <a:defRPr/>
              </a:pPr>
              <a:r>
                <a:rPr lang="en-US" sz="1428" b="1" dirty="0">
                  <a:solidFill>
                    <a:srgbClr val="0078D7"/>
                  </a:solidFill>
                  <a:latin typeface="Segoe UI Semibold" charset="0"/>
                  <a:ea typeface="Segoe UI Semibold" charset="0"/>
                  <a:cs typeface="Segoe UI Semibold" charset="0"/>
                </a:rPr>
                <a:t>Simplified application development</a:t>
              </a:r>
            </a:p>
          </p:txBody>
        </p:sp>
        <p:sp>
          <p:nvSpPr>
            <p:cNvPr id="32" name="Freeform: Shape 10">
              <a:extLst>
                <a:ext uri="{FF2B5EF4-FFF2-40B4-BE49-F238E27FC236}">
                  <a16:creationId xmlns:a16="http://schemas.microsoft.com/office/drawing/2014/main" id="{7455D781-E1C7-4109-936C-D04EFB12FC25}"/>
                </a:ext>
              </a:extLst>
            </p:cNvPr>
            <p:cNvSpPr/>
            <p:nvPr/>
          </p:nvSpPr>
          <p:spPr>
            <a:xfrm>
              <a:off x="10067049" y="5226806"/>
              <a:ext cx="1792849" cy="940912"/>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428" dirty="0">
                  <a:solidFill>
                    <a:srgbClr val="505050"/>
                  </a:solidFill>
                  <a:latin typeface="Segoe UI Semilight"/>
                </a:rPr>
                <a:t>Build fast with </a:t>
              </a:r>
              <a:r>
                <a:rPr lang="en-US" sz="1428" dirty="0">
                  <a:solidFill>
                    <a:srgbClr val="505050"/>
                  </a:solidFill>
                  <a:latin typeface="Segoe UI Semilight"/>
                </a:rPr>
                <a:t>open source APIs, multiple SDKs, </a:t>
              </a:r>
              <a:r>
                <a:rPr lang="en-US" sz="1428" dirty="0" err="1">
                  <a:solidFill>
                    <a:srgbClr val="505050"/>
                  </a:solidFill>
                  <a:latin typeface="Segoe UI Semilight"/>
                </a:rPr>
                <a:t>schemaless</a:t>
              </a:r>
              <a:r>
                <a:rPr lang="en-US" sz="1428" dirty="0">
                  <a:solidFill>
                    <a:srgbClr val="505050"/>
                  </a:solidFill>
                  <a:latin typeface="Segoe UI Semilight"/>
                </a:rPr>
                <a:t> data, and no-ETL analytics </a:t>
              </a:r>
              <a:r>
                <a:rPr lang="en-US" sz="1428">
                  <a:solidFill>
                    <a:srgbClr val="505050"/>
                  </a:solidFill>
                  <a:latin typeface="Segoe UI Semilight"/>
                </a:rPr>
                <a:t>over operational </a:t>
              </a:r>
              <a:r>
                <a:rPr lang="en-US" sz="1428" dirty="0">
                  <a:solidFill>
                    <a:srgbClr val="505050"/>
                  </a:solidFill>
                  <a:latin typeface="Segoe UI Semilight"/>
                </a:rPr>
                <a:t>data.</a:t>
              </a:r>
            </a:p>
          </p:txBody>
        </p:sp>
      </p:grpSp>
      <p:grpSp>
        <p:nvGrpSpPr>
          <p:cNvPr id="29" name="Group 28">
            <a:extLst>
              <a:ext uri="{FF2B5EF4-FFF2-40B4-BE49-F238E27FC236}">
                <a16:creationId xmlns:a16="http://schemas.microsoft.com/office/drawing/2014/main" id="{EC2AB380-BC35-43B1-A85C-A0D9743E95F3}"/>
              </a:ext>
            </a:extLst>
          </p:cNvPr>
          <p:cNvGrpSpPr/>
          <p:nvPr/>
        </p:nvGrpSpPr>
        <p:grpSpPr>
          <a:xfrm>
            <a:off x="6504824" y="2345780"/>
            <a:ext cx="2394748" cy="4214268"/>
            <a:chOff x="10090545" y="2586561"/>
            <a:chExt cx="1832217" cy="3790603"/>
          </a:xfrm>
        </p:grpSpPr>
        <p:sp>
          <p:nvSpPr>
            <p:cNvPr id="33" name="Freeform: Shape 32">
              <a:extLst>
                <a:ext uri="{FF2B5EF4-FFF2-40B4-BE49-F238E27FC236}">
                  <a16:creationId xmlns:a16="http://schemas.microsoft.com/office/drawing/2014/main" id="{0FA3DA71-133B-4887-964F-418491526F11}"/>
                </a:ext>
              </a:extLst>
            </p:cNvPr>
            <p:cNvSpPr/>
            <p:nvPr/>
          </p:nvSpPr>
          <p:spPr>
            <a:xfrm>
              <a:off x="10090545"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958467" rIns="139891" bIns="186521" numCol="1" spcCol="1270" anchor="t" anchorCtr="0">
              <a:noAutofit/>
            </a:bodyPr>
            <a:lstStyle/>
            <a:p>
              <a:pPr marL="0" lvl="1" algn="ctr" defTabSz="777164">
                <a:lnSpc>
                  <a:spcPct val="107000"/>
                </a:lnSpc>
                <a:spcAft>
                  <a:spcPts val="612"/>
                </a:spcAft>
                <a:buClr>
                  <a:srgbClr val="0078D7"/>
                </a:buClr>
                <a:buSzPct val="90000"/>
                <a:defRPr/>
              </a:pPr>
              <a:r>
                <a:rPr lang="en-US" sz="1428" b="1" dirty="0">
                  <a:solidFill>
                    <a:srgbClr val="0078D7"/>
                  </a:solidFill>
                  <a:latin typeface="Segoe UI Semibold" charset="0"/>
                  <a:ea typeface="Segoe UI Semibold" charset="0"/>
                  <a:cs typeface="Segoe UI Semibold" charset="0"/>
                </a:rPr>
                <a:t>Mission-critical ready</a:t>
              </a:r>
            </a:p>
          </p:txBody>
        </p:sp>
        <p:sp>
          <p:nvSpPr>
            <p:cNvPr id="34" name="Freeform: Shape 10">
              <a:extLst>
                <a:ext uri="{FF2B5EF4-FFF2-40B4-BE49-F238E27FC236}">
                  <a16:creationId xmlns:a16="http://schemas.microsoft.com/office/drawing/2014/main" id="{9F3455CB-F2C5-42C2-A763-4F245F726CAB}"/>
                </a:ext>
              </a:extLst>
            </p:cNvPr>
            <p:cNvSpPr/>
            <p:nvPr/>
          </p:nvSpPr>
          <p:spPr>
            <a:xfrm>
              <a:off x="10129913" y="5139440"/>
              <a:ext cx="1792849" cy="1237724"/>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428" dirty="0">
                  <a:solidFill>
                    <a:srgbClr val="505050"/>
                  </a:solidFill>
                  <a:latin typeface="Segoe UI Semilight"/>
                </a:rPr>
                <a:t>Guarantee business continuity, 99.999% availability, and enterprise-level security for every application</a:t>
              </a:r>
              <a:r>
                <a:rPr lang="en-CA" sz="1224" dirty="0">
                  <a:solidFill>
                    <a:srgbClr val="505050"/>
                  </a:solidFill>
                  <a:latin typeface="Segoe UI Semilight"/>
                </a:rPr>
                <a:t>.</a:t>
              </a:r>
              <a:endParaRPr lang="en-US" sz="1224" dirty="0">
                <a:solidFill>
                  <a:srgbClr val="505050"/>
                </a:solidFill>
                <a:latin typeface="Segoe UI Semilight"/>
              </a:endParaRPr>
            </a:p>
          </p:txBody>
        </p:sp>
      </p:grpSp>
      <p:pic>
        <p:nvPicPr>
          <p:cNvPr id="26" name="Picture 25">
            <a:extLst>
              <a:ext uri="{FF2B5EF4-FFF2-40B4-BE49-F238E27FC236}">
                <a16:creationId xmlns:a16="http://schemas.microsoft.com/office/drawing/2014/main" id="{7D147103-2F01-4AF9-92AB-B3599118BA57}"/>
              </a:ext>
            </a:extLst>
          </p:cNvPr>
          <p:cNvPicPr>
            <a:picLocks noChangeAspect="1"/>
          </p:cNvPicPr>
          <p:nvPr/>
        </p:nvPicPr>
        <p:blipFill>
          <a:blip r:embed="rId4"/>
          <a:stretch>
            <a:fillRect/>
          </a:stretch>
        </p:blipFill>
        <p:spPr>
          <a:xfrm>
            <a:off x="10027337" y="2609575"/>
            <a:ext cx="1101143" cy="1101143"/>
          </a:xfrm>
          <a:prstGeom prst="rect">
            <a:avLst/>
          </a:prstGeom>
        </p:spPr>
      </p:pic>
      <p:pic>
        <p:nvPicPr>
          <p:cNvPr id="3" name="Picture 2">
            <a:extLst>
              <a:ext uri="{FF2B5EF4-FFF2-40B4-BE49-F238E27FC236}">
                <a16:creationId xmlns:a16="http://schemas.microsoft.com/office/drawing/2014/main" id="{A8A3EF41-E4DE-4AC8-904B-4F56D844F48B}"/>
              </a:ext>
            </a:extLst>
          </p:cNvPr>
          <p:cNvPicPr>
            <a:picLocks noChangeAspect="1"/>
          </p:cNvPicPr>
          <p:nvPr/>
        </p:nvPicPr>
        <p:blipFill>
          <a:blip r:embed="rId5"/>
          <a:stretch>
            <a:fillRect/>
          </a:stretch>
        </p:blipFill>
        <p:spPr>
          <a:xfrm>
            <a:off x="7236237" y="2693577"/>
            <a:ext cx="983375" cy="983375"/>
          </a:xfrm>
          <a:prstGeom prst="rect">
            <a:avLst/>
          </a:prstGeom>
        </p:spPr>
      </p:pic>
      <p:pic>
        <p:nvPicPr>
          <p:cNvPr id="6" name="Picture 5">
            <a:extLst>
              <a:ext uri="{FF2B5EF4-FFF2-40B4-BE49-F238E27FC236}">
                <a16:creationId xmlns:a16="http://schemas.microsoft.com/office/drawing/2014/main" id="{EE9DD895-18D1-45CC-8031-1646472A2456}"/>
              </a:ext>
            </a:extLst>
          </p:cNvPr>
          <p:cNvPicPr>
            <a:picLocks noChangeAspect="1"/>
          </p:cNvPicPr>
          <p:nvPr/>
        </p:nvPicPr>
        <p:blipFill>
          <a:blip r:embed="rId6"/>
          <a:stretch>
            <a:fillRect/>
          </a:stretch>
        </p:blipFill>
        <p:spPr>
          <a:xfrm>
            <a:off x="4343572" y="2851057"/>
            <a:ext cx="746929" cy="746929"/>
          </a:xfrm>
          <a:prstGeom prst="rect">
            <a:avLst/>
          </a:prstGeom>
        </p:spPr>
      </p:pic>
    </p:spTree>
    <p:extLst>
      <p:ext uri="{BB962C8B-B14F-4D97-AF65-F5344CB8AC3E}">
        <p14:creationId xmlns:p14="http://schemas.microsoft.com/office/powerpoint/2010/main" val="1625071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1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extBox 2">
            <a:extLst>
              <a:ext uri="{FF2B5EF4-FFF2-40B4-BE49-F238E27FC236}">
                <a16:creationId xmlns:a16="http://schemas.microsoft.com/office/drawing/2014/main" id="{66AEFEC2-0C7C-4E39-8B41-4312613F0353}"/>
              </a:ext>
            </a:extLst>
          </p:cNvPr>
          <p:cNvSpPr txBox="1"/>
          <p:nvPr/>
        </p:nvSpPr>
        <p:spPr>
          <a:xfrm>
            <a:off x="1152384" y="905459"/>
            <a:ext cx="4365668" cy="382308"/>
          </a:xfrm>
          <a:prstGeom prst="rect">
            <a:avLst/>
          </a:prstGeom>
          <a:ln w="12700">
            <a:miter lim="400000"/>
          </a:ln>
          <a:extLst>
            <a:ext uri="{C572A759-6A51-4108-AA02-DFA0A04FC94B}">
              <ma14:wrappingTextBoxFlag xmlns="" xmlns:a16="http://schemas.microsoft.com/office/drawing/2014/main" xmlns:a14="http://schemas.microsoft.com/office/drawing/2010/main" xmlns:asvg="http://schemas.microsoft.com/office/drawing/2016/SVG/main" xmlns:p14="http://schemas.microsoft.com/office/powerpoint/2010/main" xmlns:ma14="http://schemas.microsoft.com/office/mac/drawingml/2011/main" val="1"/>
            </a:ext>
          </a:extLst>
        </p:spPr>
        <p:txBody>
          <a:bodyPr lIns="46629" rIns="46629">
            <a:spAutoFit/>
          </a:bodyPr>
          <a:lstStyle>
            <a:lvl1pPr>
              <a:defRPr>
                <a:solidFill>
                  <a:srgbClr val="7030A0"/>
                </a:solidFill>
                <a:latin typeface="Segoe UI Light"/>
                <a:ea typeface="Segoe UI Light"/>
                <a:cs typeface="Segoe UI Light"/>
                <a:sym typeface="Segoe UI Light"/>
              </a:defRPr>
            </a:lvl1pPr>
          </a:lstStyle>
          <a:p>
            <a:endParaRPr sz="1836"/>
          </a:p>
        </p:txBody>
      </p:sp>
      <p:sp>
        <p:nvSpPr>
          <p:cNvPr id="20" name="Title 16">
            <a:extLst>
              <a:ext uri="{FF2B5EF4-FFF2-40B4-BE49-F238E27FC236}">
                <a16:creationId xmlns:a16="http://schemas.microsoft.com/office/drawing/2014/main" id="{EE58E505-C966-4730-8D72-5ECA9AEF1EC1}"/>
              </a:ext>
            </a:extLst>
          </p:cNvPr>
          <p:cNvSpPr>
            <a:spLocks noGrp="1"/>
          </p:cNvSpPr>
          <p:nvPr>
            <p:ph type="title"/>
          </p:nvPr>
        </p:nvSpPr>
        <p:spPr>
          <a:xfrm>
            <a:off x="600855" y="466301"/>
            <a:ext cx="11237870" cy="565027"/>
          </a:xfrm>
        </p:spPr>
        <p:txBody>
          <a:bodyPr>
            <a:normAutofit fontScale="90000"/>
          </a:bodyPr>
          <a:lstStyle/>
          <a:p>
            <a:r>
              <a:rPr lang="en-US" dirty="0"/>
              <a:t>So, what is the Cassandra API in Azure Cosmos DB?</a:t>
            </a:r>
          </a:p>
        </p:txBody>
      </p:sp>
    </p:spTree>
    <p:extLst>
      <p:ext uri="{BB962C8B-B14F-4D97-AF65-F5344CB8AC3E}">
        <p14:creationId xmlns:p14="http://schemas.microsoft.com/office/powerpoint/2010/main" val="22952708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Graphic 3" descr="Cloud">
            <a:extLst>
              <a:ext uri="{FF2B5EF4-FFF2-40B4-BE49-F238E27FC236}">
                <a16:creationId xmlns:a16="http://schemas.microsoft.com/office/drawing/2014/main" id="{11419620-193C-44A7-B5D8-E6A2114C82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065" y="-94250"/>
            <a:ext cx="6751875" cy="6751875"/>
          </a:xfrm>
          <a:prstGeom prst="rect">
            <a:avLst/>
          </a:prstGeom>
        </p:spPr>
      </p:pic>
      <p:sp>
        <p:nvSpPr>
          <p:cNvPr id="5" name="Rectangle: Rounded Corners 4">
            <a:extLst>
              <a:ext uri="{FF2B5EF4-FFF2-40B4-BE49-F238E27FC236}">
                <a16:creationId xmlns:a16="http://schemas.microsoft.com/office/drawing/2014/main" id="{52A7507D-86A5-4579-AF3A-B0FBA53DA783}"/>
              </a:ext>
            </a:extLst>
          </p:cNvPr>
          <p:cNvSpPr/>
          <p:nvPr/>
        </p:nvSpPr>
        <p:spPr>
          <a:xfrm>
            <a:off x="8058139" y="2102044"/>
            <a:ext cx="3394244" cy="3014695"/>
          </a:xfrm>
          <a:prstGeom prst="roundRect">
            <a:avLst/>
          </a:prstGeom>
          <a:noFill/>
          <a:ln w="57150">
            <a:solidFill>
              <a:schemeClr val="accent3">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Your application</a:t>
            </a:r>
          </a:p>
        </p:txBody>
      </p:sp>
      <p:sp>
        <p:nvSpPr>
          <p:cNvPr id="6" name="Rectangle: Rounded Corners 5">
            <a:extLst>
              <a:ext uri="{FF2B5EF4-FFF2-40B4-BE49-F238E27FC236}">
                <a16:creationId xmlns:a16="http://schemas.microsoft.com/office/drawing/2014/main" id="{147E056A-0FF3-463D-9152-B5CF389BDAD8}"/>
              </a:ext>
            </a:extLst>
          </p:cNvPr>
          <p:cNvSpPr/>
          <p:nvPr/>
        </p:nvSpPr>
        <p:spPr>
          <a:xfrm>
            <a:off x="8269602" y="2562924"/>
            <a:ext cx="1366373" cy="209293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Apache Cassandra client driver</a:t>
            </a:r>
          </a:p>
        </p:txBody>
      </p:sp>
      <p:sp>
        <p:nvSpPr>
          <p:cNvPr id="7" name="Rectangle: Rounded Corners 6">
            <a:extLst>
              <a:ext uri="{FF2B5EF4-FFF2-40B4-BE49-F238E27FC236}">
                <a16:creationId xmlns:a16="http://schemas.microsoft.com/office/drawing/2014/main" id="{73927927-4AD8-4980-AB6E-A4C877B8FB16}"/>
              </a:ext>
            </a:extLst>
          </p:cNvPr>
          <p:cNvSpPr/>
          <p:nvPr/>
        </p:nvSpPr>
        <p:spPr>
          <a:xfrm>
            <a:off x="9860992" y="2562924"/>
            <a:ext cx="1366373" cy="2092936"/>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40">
                <a:latin typeface="Segoe UI Light" panose="020B0502040204020203" pitchFamily="34" charset="0"/>
                <a:cs typeface="Segoe UI Light" panose="020B0502040204020203" pitchFamily="34" charset="0"/>
              </a:rPr>
              <a:t>Your app logic</a:t>
            </a:r>
          </a:p>
        </p:txBody>
      </p:sp>
      <p:sp>
        <p:nvSpPr>
          <p:cNvPr id="8" name="Rectangle: Rounded Corners 7">
            <a:extLst>
              <a:ext uri="{FF2B5EF4-FFF2-40B4-BE49-F238E27FC236}">
                <a16:creationId xmlns:a16="http://schemas.microsoft.com/office/drawing/2014/main" id="{19EB5FD8-D82C-4763-BB10-C88A08166EA6}"/>
              </a:ext>
            </a:extLst>
          </p:cNvPr>
          <p:cNvSpPr/>
          <p:nvPr/>
        </p:nvSpPr>
        <p:spPr>
          <a:xfrm>
            <a:off x="4314571" y="3366301"/>
            <a:ext cx="1966419" cy="460880"/>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32" dirty="0">
                <a:latin typeface="Segoe UI Light" panose="020B0502040204020203" pitchFamily="34" charset="0"/>
                <a:cs typeface="Segoe UI Light" panose="020B0502040204020203" pitchFamily="34" charset="0"/>
              </a:rPr>
              <a:t>Cassandra API</a:t>
            </a:r>
          </a:p>
        </p:txBody>
      </p:sp>
      <p:sp>
        <p:nvSpPr>
          <p:cNvPr id="9" name="Rectangle: Rounded Corners 8">
            <a:extLst>
              <a:ext uri="{FF2B5EF4-FFF2-40B4-BE49-F238E27FC236}">
                <a16:creationId xmlns:a16="http://schemas.microsoft.com/office/drawing/2014/main" id="{7E1BF263-6A63-4419-95D7-1EE74B7245F1}"/>
              </a:ext>
            </a:extLst>
          </p:cNvPr>
          <p:cNvSpPr/>
          <p:nvPr/>
        </p:nvSpPr>
        <p:spPr>
          <a:xfrm>
            <a:off x="4309694" y="2737334"/>
            <a:ext cx="1966419" cy="460880"/>
          </a:xfrm>
          <a:prstGeom prst="roundRect">
            <a:avLst/>
          </a:prstGeom>
          <a:solidFill>
            <a:schemeClr val="bg1">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32" dirty="0">
                <a:latin typeface="Segoe UI Light" panose="020B0502040204020203" pitchFamily="34" charset="0"/>
                <a:cs typeface="Segoe UI Light" panose="020B0502040204020203" pitchFamily="34" charset="0"/>
              </a:rPr>
              <a:t>MongoDB</a:t>
            </a:r>
            <a:r>
              <a:rPr lang="en-US" sz="1428" dirty="0">
                <a:latin typeface="Segoe UI Light" panose="020B0502040204020203" pitchFamily="34" charset="0"/>
                <a:cs typeface="Segoe UI Light" panose="020B0502040204020203" pitchFamily="34" charset="0"/>
              </a:rPr>
              <a:t> </a:t>
            </a:r>
            <a:r>
              <a:rPr lang="en-US" sz="1632" dirty="0">
                <a:latin typeface="Segoe UI Light" panose="020B0502040204020203" pitchFamily="34" charset="0"/>
                <a:cs typeface="Segoe UI Light" panose="020B0502040204020203" pitchFamily="34" charset="0"/>
              </a:rPr>
              <a:t>API</a:t>
            </a:r>
            <a:endParaRPr lang="en-US" sz="1428" dirty="0">
              <a:latin typeface="Segoe UI Light" panose="020B0502040204020203" pitchFamily="34" charset="0"/>
              <a:cs typeface="Segoe UI Light" panose="020B0502040204020203" pitchFamily="34" charset="0"/>
            </a:endParaRPr>
          </a:p>
        </p:txBody>
      </p:sp>
      <p:sp>
        <p:nvSpPr>
          <p:cNvPr id="10" name="Rectangle: Rounded Corners 9">
            <a:extLst>
              <a:ext uri="{FF2B5EF4-FFF2-40B4-BE49-F238E27FC236}">
                <a16:creationId xmlns:a16="http://schemas.microsoft.com/office/drawing/2014/main" id="{E11D6557-0A18-49AF-9DD2-B415A2F05FB2}"/>
              </a:ext>
            </a:extLst>
          </p:cNvPr>
          <p:cNvSpPr/>
          <p:nvPr/>
        </p:nvSpPr>
        <p:spPr>
          <a:xfrm>
            <a:off x="4309650" y="3995267"/>
            <a:ext cx="1966419" cy="46088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latin typeface="Segoe UI Light" panose="020B0502040204020203" pitchFamily="34" charset="0"/>
                <a:cs typeface="Segoe UI Light" panose="020B0502040204020203" pitchFamily="34" charset="0"/>
              </a:rPr>
              <a:t>Any other API …</a:t>
            </a:r>
          </a:p>
        </p:txBody>
      </p:sp>
      <p:sp>
        <p:nvSpPr>
          <p:cNvPr id="11" name="TextBox 10">
            <a:extLst>
              <a:ext uri="{FF2B5EF4-FFF2-40B4-BE49-F238E27FC236}">
                <a16:creationId xmlns:a16="http://schemas.microsoft.com/office/drawing/2014/main" id="{88B442A6-DF2B-41CB-9278-A9400A139916}"/>
              </a:ext>
            </a:extLst>
          </p:cNvPr>
          <p:cNvSpPr txBox="1"/>
          <p:nvPr/>
        </p:nvSpPr>
        <p:spPr>
          <a:xfrm>
            <a:off x="6268840" y="5414956"/>
            <a:ext cx="1724232" cy="1096967"/>
          </a:xfrm>
          <a:prstGeom prst="rect">
            <a:avLst/>
          </a:prstGeom>
          <a:noFill/>
        </p:spPr>
        <p:txBody>
          <a:bodyPr wrap="square" rtlCol="0">
            <a:spAutoFit/>
          </a:bodyPr>
          <a:lstStyle/>
          <a:p>
            <a:pPr algn="ctr"/>
            <a:r>
              <a:rPr lang="en-US" sz="1632" dirty="0">
                <a:latin typeface="Segoe UI Light" panose="020B0502040204020203" pitchFamily="34" charset="0"/>
                <a:cs typeface="Segoe UI Light" panose="020B0502040204020203" pitchFamily="34" charset="0"/>
              </a:rPr>
              <a:t>Open-source driver of choice, Java, .NET, Node.js, </a:t>
            </a:r>
            <a:r>
              <a:rPr lang="en-US" sz="1632" dirty="0" err="1">
                <a:latin typeface="Segoe UI Light" panose="020B0502040204020203" pitchFamily="34" charset="0"/>
                <a:cs typeface="Segoe UI Light" panose="020B0502040204020203" pitchFamily="34" charset="0"/>
              </a:rPr>
              <a:t>etc</a:t>
            </a:r>
            <a:r>
              <a:rPr lang="en-US" sz="1632" dirty="0">
                <a:latin typeface="Segoe UI Light" panose="020B0502040204020203" pitchFamily="34" charset="0"/>
                <a:cs typeface="Segoe UI Light" panose="020B0502040204020203" pitchFamily="34" charset="0"/>
              </a:rPr>
              <a:t>*</a:t>
            </a:r>
          </a:p>
        </p:txBody>
      </p:sp>
      <p:cxnSp>
        <p:nvCxnSpPr>
          <p:cNvPr id="12" name="Straight Arrow Connector 11">
            <a:extLst>
              <a:ext uri="{FF2B5EF4-FFF2-40B4-BE49-F238E27FC236}">
                <a16:creationId xmlns:a16="http://schemas.microsoft.com/office/drawing/2014/main" id="{859A4E06-4F02-4CD6-B975-FD02A45878AC}"/>
              </a:ext>
            </a:extLst>
          </p:cNvPr>
          <p:cNvCxnSpPr>
            <a:cxnSpLocks/>
            <a:stCxn id="11" idx="0"/>
          </p:cNvCxnSpPr>
          <p:nvPr/>
        </p:nvCxnSpPr>
        <p:spPr>
          <a:xfrm flipV="1">
            <a:off x="7130956" y="4655860"/>
            <a:ext cx="1138645" cy="759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EDD648F-BC0B-4782-985E-C70A77B32E27}"/>
              </a:ext>
            </a:extLst>
          </p:cNvPr>
          <p:cNvCxnSpPr>
            <a:cxnSpLocks/>
            <a:stCxn id="6" idx="1"/>
          </p:cNvCxnSpPr>
          <p:nvPr/>
        </p:nvCxnSpPr>
        <p:spPr>
          <a:xfrm flipH="1">
            <a:off x="6431508" y="3609392"/>
            <a:ext cx="1838094" cy="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8A0EE3-9BAF-4FA4-9690-AC7E19DE2836}"/>
              </a:ext>
            </a:extLst>
          </p:cNvPr>
          <p:cNvSpPr txBox="1"/>
          <p:nvPr/>
        </p:nvSpPr>
        <p:spPr>
          <a:xfrm>
            <a:off x="5979211" y="1560246"/>
            <a:ext cx="1966419" cy="606488"/>
          </a:xfrm>
          <a:prstGeom prst="rect">
            <a:avLst/>
          </a:prstGeom>
          <a:noFill/>
        </p:spPr>
        <p:txBody>
          <a:bodyPr wrap="square" rtlCol="0">
            <a:spAutoFit/>
          </a:bodyPr>
          <a:lstStyle/>
          <a:p>
            <a:pPr algn="ctr"/>
            <a:r>
              <a:rPr lang="en-US" sz="1632" dirty="0">
                <a:latin typeface="Segoe UI Light" panose="020B0502040204020203" pitchFamily="34" charset="0"/>
                <a:cs typeface="Segoe UI Light" panose="020B0502040204020203" pitchFamily="34" charset="0"/>
              </a:rPr>
              <a:t>Change of connection string*</a:t>
            </a:r>
          </a:p>
        </p:txBody>
      </p:sp>
      <p:cxnSp>
        <p:nvCxnSpPr>
          <p:cNvPr id="15" name="Straight Arrow Connector 14">
            <a:extLst>
              <a:ext uri="{FF2B5EF4-FFF2-40B4-BE49-F238E27FC236}">
                <a16:creationId xmlns:a16="http://schemas.microsoft.com/office/drawing/2014/main" id="{8385AB96-750A-4FDF-8671-A1D89A31E20F}"/>
              </a:ext>
            </a:extLst>
          </p:cNvPr>
          <p:cNvCxnSpPr>
            <a:cxnSpLocks/>
            <a:stCxn id="14" idx="2"/>
          </p:cNvCxnSpPr>
          <p:nvPr/>
        </p:nvCxnSpPr>
        <p:spPr>
          <a:xfrm>
            <a:off x="6962421" y="2166734"/>
            <a:ext cx="277431" cy="1357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E16DBE9D-88D7-4523-A650-7DB0F676B7A6}"/>
              </a:ext>
            </a:extLst>
          </p:cNvPr>
          <p:cNvSpPr txBox="1"/>
          <p:nvPr/>
        </p:nvSpPr>
        <p:spPr>
          <a:xfrm>
            <a:off x="1130869" y="5540517"/>
            <a:ext cx="4408697" cy="350330"/>
          </a:xfrm>
          <a:prstGeom prst="rect">
            <a:avLst/>
          </a:prstGeom>
          <a:solidFill>
            <a:srgbClr val="FFFF00"/>
          </a:solidFill>
        </p:spPr>
        <p:txBody>
          <a:bodyPr wrap="square" rtlCol="0">
            <a:spAutoFit/>
          </a:bodyPr>
          <a:lstStyle/>
          <a:p>
            <a:r>
              <a:rPr lang="en-US" sz="1632" dirty="0">
                <a:latin typeface="Segoe UI Light" panose="020B0502040204020203" pitchFamily="34" charset="0"/>
                <a:cs typeface="Segoe UI Light" panose="020B0502040204020203" pitchFamily="34" charset="0"/>
              </a:rPr>
              <a:t>* Depending on feature supportability</a:t>
            </a:r>
          </a:p>
        </p:txBody>
      </p:sp>
      <p:sp>
        <p:nvSpPr>
          <p:cNvPr id="17" name="TextBox 16">
            <a:extLst>
              <a:ext uri="{FF2B5EF4-FFF2-40B4-BE49-F238E27FC236}">
                <a16:creationId xmlns:a16="http://schemas.microsoft.com/office/drawing/2014/main" id="{76ED08AC-9F9B-4140-B52D-EE2E9C82CB27}"/>
              </a:ext>
            </a:extLst>
          </p:cNvPr>
          <p:cNvSpPr txBox="1"/>
          <p:nvPr/>
        </p:nvSpPr>
        <p:spPr>
          <a:xfrm>
            <a:off x="8772051" y="1560246"/>
            <a:ext cx="1966419" cy="414353"/>
          </a:xfrm>
          <a:prstGeom prst="rect">
            <a:avLst/>
          </a:prstGeom>
          <a:noFill/>
        </p:spPr>
        <p:txBody>
          <a:bodyPr wrap="square" rtlCol="0">
            <a:spAutoFit/>
          </a:bodyPr>
          <a:lstStyle/>
          <a:p>
            <a:pPr algn="ctr"/>
            <a:r>
              <a:rPr lang="en-US" sz="2040">
                <a:solidFill>
                  <a:schemeClr val="bg1">
                    <a:lumMod val="50000"/>
                  </a:schemeClr>
                </a:solidFill>
                <a:latin typeface="Segoe UI Light" panose="020B0502040204020203" pitchFamily="34" charset="0"/>
                <a:cs typeface="Segoe UI Light" panose="020B0502040204020203" pitchFamily="34" charset="0"/>
              </a:rPr>
              <a:t>Your app</a:t>
            </a:r>
          </a:p>
        </p:txBody>
      </p:sp>
      <p:sp>
        <p:nvSpPr>
          <p:cNvPr id="19" name="TextBox 2">
            <a:extLst>
              <a:ext uri="{FF2B5EF4-FFF2-40B4-BE49-F238E27FC236}">
                <a16:creationId xmlns:a16="http://schemas.microsoft.com/office/drawing/2014/main" id="{66AEFEC2-0C7C-4E39-8B41-4312613F0353}"/>
              </a:ext>
            </a:extLst>
          </p:cNvPr>
          <p:cNvSpPr txBox="1"/>
          <p:nvPr/>
        </p:nvSpPr>
        <p:spPr>
          <a:xfrm>
            <a:off x="1152384" y="905459"/>
            <a:ext cx="4365668" cy="382308"/>
          </a:xfrm>
          <a:prstGeom prst="rect">
            <a:avLst/>
          </a:prstGeom>
          <a:ln w="12700">
            <a:miter lim="400000"/>
          </a:ln>
          <a:extLst>
            <a:ext uri="{C572A759-6A51-4108-AA02-DFA0A04FC94B}">
              <ma14:wrappingTextBoxFlag xmlns:ma14="http://schemas.microsoft.com/office/mac/drawingml/2011/main" xmlns:p14="http://schemas.microsoft.com/office/powerpoint/2010/main" xmlns:asvg="http://schemas.microsoft.com/office/drawing/2016/SVG/main" xmlns:a14="http://schemas.microsoft.com/office/drawing/2010/main" xmlns:a16="http://schemas.microsoft.com/office/drawing/2014/main" xmlns="" val="1"/>
            </a:ext>
          </a:extLst>
        </p:spPr>
        <p:txBody>
          <a:bodyPr lIns="46629" rIns="46629">
            <a:spAutoFit/>
          </a:bodyPr>
          <a:lstStyle>
            <a:lvl1pPr>
              <a:defRPr>
                <a:solidFill>
                  <a:srgbClr val="7030A0"/>
                </a:solidFill>
                <a:latin typeface="Segoe UI Light"/>
                <a:ea typeface="Segoe UI Light"/>
                <a:cs typeface="Segoe UI Light"/>
                <a:sym typeface="Segoe UI Light"/>
              </a:defRPr>
            </a:lvl1pPr>
          </a:lstStyle>
          <a:p>
            <a:endParaRPr sz="1836"/>
          </a:p>
        </p:txBody>
      </p:sp>
      <p:sp>
        <p:nvSpPr>
          <p:cNvPr id="20" name="Title 16">
            <a:extLst>
              <a:ext uri="{FF2B5EF4-FFF2-40B4-BE49-F238E27FC236}">
                <a16:creationId xmlns:a16="http://schemas.microsoft.com/office/drawing/2014/main" id="{EE58E505-C966-4730-8D72-5ECA9AEF1EC1}"/>
              </a:ext>
            </a:extLst>
          </p:cNvPr>
          <p:cNvSpPr>
            <a:spLocks noGrp="1"/>
          </p:cNvSpPr>
          <p:nvPr>
            <p:ph type="title"/>
          </p:nvPr>
        </p:nvSpPr>
        <p:spPr>
          <a:xfrm>
            <a:off x="600855" y="466301"/>
            <a:ext cx="11237870" cy="565027"/>
          </a:xfrm>
        </p:spPr>
        <p:txBody>
          <a:bodyPr>
            <a:normAutofit fontScale="90000"/>
          </a:bodyPr>
          <a:lstStyle/>
          <a:p>
            <a:r>
              <a:rPr lang="en-US" dirty="0"/>
              <a:t>So, what is the Cassandra API in Azure Cosmos DB?</a:t>
            </a:r>
          </a:p>
        </p:txBody>
      </p:sp>
      <p:pic>
        <p:nvPicPr>
          <p:cNvPr id="3" name="Picture 2">
            <a:extLst>
              <a:ext uri="{FF2B5EF4-FFF2-40B4-BE49-F238E27FC236}">
                <a16:creationId xmlns:a16="http://schemas.microsoft.com/office/drawing/2014/main" id="{836BB9CE-71DF-4DC8-8B3B-F69C9D57D75B}"/>
              </a:ext>
            </a:extLst>
          </p:cNvPr>
          <p:cNvPicPr>
            <a:picLocks noChangeAspect="1"/>
          </p:cNvPicPr>
          <p:nvPr/>
        </p:nvPicPr>
        <p:blipFill>
          <a:blip r:embed="rId5"/>
          <a:stretch>
            <a:fillRect/>
          </a:stretch>
        </p:blipFill>
        <p:spPr>
          <a:xfrm>
            <a:off x="947104" y="2000961"/>
            <a:ext cx="3256815" cy="2602548"/>
          </a:xfrm>
          <a:prstGeom prst="rect">
            <a:avLst/>
          </a:prstGeom>
        </p:spPr>
      </p:pic>
    </p:spTree>
    <p:extLst>
      <p:ext uri="{BB962C8B-B14F-4D97-AF65-F5344CB8AC3E}">
        <p14:creationId xmlns:p14="http://schemas.microsoft.com/office/powerpoint/2010/main" val="1015443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D237-B85E-43FA-BDE8-2AA520ED60D0}"/>
              </a:ext>
            </a:extLst>
          </p:cNvPr>
          <p:cNvSpPr>
            <a:spLocks noGrp="1"/>
          </p:cNvSpPr>
          <p:nvPr>
            <p:ph type="title"/>
          </p:nvPr>
        </p:nvSpPr>
        <p:spPr>
          <a:xfrm>
            <a:off x="4795597" y="1844167"/>
            <a:ext cx="3968841" cy="558610"/>
          </a:xfrm>
        </p:spPr>
        <p:txBody>
          <a:bodyPr/>
          <a:lstStyle/>
          <a:p>
            <a:r>
              <a:rPr lang="en-GB" sz="3600" dirty="0"/>
              <a:t>Great Question </a:t>
            </a:r>
            <a:r>
              <a:rPr lang="en-GB" sz="3600" dirty="0">
                <a:sym typeface="Wingdings" panose="05000000000000000000" pitchFamily="2" charset="2"/>
              </a:rPr>
              <a:t></a:t>
            </a:r>
            <a:endParaRPr lang="en-GB" sz="3600" dirty="0"/>
          </a:p>
        </p:txBody>
      </p:sp>
      <p:sp>
        <p:nvSpPr>
          <p:cNvPr id="3" name="Text Placeholder 2">
            <a:extLst>
              <a:ext uri="{FF2B5EF4-FFF2-40B4-BE49-F238E27FC236}">
                <a16:creationId xmlns:a16="http://schemas.microsoft.com/office/drawing/2014/main" id="{EFE65E42-7706-40C9-B2AC-919A848D7291}"/>
              </a:ext>
            </a:extLst>
          </p:cNvPr>
          <p:cNvSpPr>
            <a:spLocks noGrp="1"/>
          </p:cNvSpPr>
          <p:nvPr>
            <p:ph type="body" sz="quarter" idx="10"/>
          </p:nvPr>
        </p:nvSpPr>
        <p:spPr>
          <a:xfrm>
            <a:off x="540638" y="2590108"/>
            <a:ext cx="11239464" cy="3631763"/>
          </a:xfrm>
        </p:spPr>
        <p:txBody>
          <a:bodyPr/>
          <a:lstStyle/>
          <a:p>
            <a:pPr marL="342900" indent="-342900">
              <a:buFont typeface="Arial" panose="020B0604020202020204" pitchFamily="34" charset="0"/>
              <a:buChar char="•"/>
            </a:pPr>
            <a:r>
              <a:rPr lang="en-GB" sz="3200" i="0" dirty="0">
                <a:solidFill>
                  <a:srgbClr val="171717"/>
                </a:solidFill>
                <a:effectLst/>
                <a:latin typeface="Segoe UI" panose="020B0502040204020203" pitchFamily="34" charset="0"/>
              </a:rPr>
              <a:t>No operations management</a:t>
            </a:r>
          </a:p>
          <a:p>
            <a:pPr marL="342900" indent="-342900">
              <a:buFont typeface="Arial" panose="020B0604020202020204" pitchFamily="34" charset="0"/>
              <a:buChar char="•"/>
            </a:pPr>
            <a:r>
              <a:rPr lang="en-GB" sz="3200" i="0" dirty="0">
                <a:solidFill>
                  <a:srgbClr val="171717"/>
                </a:solidFill>
                <a:effectLst/>
                <a:latin typeface="Segoe UI" panose="020B0502040204020203" pitchFamily="34" charset="0"/>
              </a:rPr>
              <a:t>Supports most </a:t>
            </a:r>
            <a:r>
              <a:rPr lang="en-GB" sz="3200" dirty="0">
                <a:solidFill>
                  <a:srgbClr val="171717"/>
                </a:solidFill>
                <a:latin typeface="Segoe UI" panose="020B0502040204020203" pitchFamily="34" charset="0"/>
              </a:rPr>
              <a:t>Apache Cassandra </a:t>
            </a:r>
            <a:r>
              <a:rPr lang="en-GB" sz="3200" i="0" dirty="0">
                <a:solidFill>
                  <a:srgbClr val="171717"/>
                </a:solidFill>
                <a:effectLst/>
                <a:latin typeface="Segoe UI" panose="020B0502040204020203" pitchFamily="34" charset="0"/>
              </a:rPr>
              <a:t>+ PaaS benefits</a:t>
            </a:r>
            <a:endParaRPr lang="en-GB" sz="3200" dirty="0">
              <a:solidFill>
                <a:srgbClr val="171717"/>
              </a:solidFill>
              <a:latin typeface="Segoe UI" panose="020B0502040204020203" pitchFamily="34" charset="0"/>
            </a:endParaRPr>
          </a:p>
          <a:p>
            <a:pPr marL="342900" indent="-342900">
              <a:buFont typeface="Arial" panose="020B0604020202020204" pitchFamily="34" charset="0"/>
              <a:buChar char="•"/>
            </a:pPr>
            <a:r>
              <a:rPr lang="en-GB" sz="3200" i="0" dirty="0">
                <a:solidFill>
                  <a:srgbClr val="171717"/>
                </a:solidFill>
                <a:effectLst/>
                <a:latin typeface="Segoe UI" panose="020B0502040204020203" pitchFamily="34" charset="0"/>
              </a:rPr>
              <a:t>Throughput and storage elasticity – with </a:t>
            </a:r>
            <a:r>
              <a:rPr lang="en-GB" sz="3200" i="0" dirty="0" err="1">
                <a:solidFill>
                  <a:srgbClr val="171717"/>
                </a:solidFill>
                <a:effectLst/>
                <a:latin typeface="Segoe UI" panose="020B0502040204020203" pitchFamily="34" charset="0"/>
              </a:rPr>
              <a:t>autoscale</a:t>
            </a:r>
            <a:r>
              <a:rPr lang="en-GB" sz="3200" i="0" dirty="0">
                <a:solidFill>
                  <a:srgbClr val="171717"/>
                </a:solidFill>
                <a:effectLst/>
                <a:latin typeface="Segoe UI" panose="020B0502040204020203" pitchFamily="34" charset="0"/>
              </a:rPr>
              <a:t>!</a:t>
            </a:r>
          </a:p>
          <a:p>
            <a:pPr marL="342900" indent="-342900">
              <a:buFont typeface="Arial" panose="020B0604020202020204" pitchFamily="34" charset="0"/>
              <a:buChar char="•"/>
            </a:pPr>
            <a:r>
              <a:rPr lang="en-GB" sz="3200" i="0" dirty="0">
                <a:solidFill>
                  <a:srgbClr val="171717"/>
                </a:solidFill>
                <a:effectLst/>
                <a:latin typeface="Segoe UI" panose="020B0502040204020203" pitchFamily="34" charset="0"/>
              </a:rPr>
              <a:t>Global distribution, 99.999% availability</a:t>
            </a:r>
            <a:r>
              <a:rPr lang="en-GB" sz="3200" dirty="0">
                <a:solidFill>
                  <a:srgbClr val="171717"/>
                </a:solidFill>
                <a:latin typeface="Segoe UI" panose="020B0502040204020203" pitchFamily="34" charset="0"/>
              </a:rPr>
              <a:t>.</a:t>
            </a:r>
            <a:endParaRPr lang="en-GB" sz="3200" i="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GB" sz="3200" i="0" dirty="0">
                <a:solidFill>
                  <a:srgbClr val="171717"/>
                </a:solidFill>
                <a:effectLst/>
                <a:latin typeface="Segoe UI" panose="020B0502040204020203" pitchFamily="34" charset="0"/>
              </a:rPr>
              <a:t>Enterprise grade</a:t>
            </a:r>
          </a:p>
          <a:p>
            <a:pPr marL="342900" indent="-342900">
              <a:buFont typeface="Arial" panose="020B0604020202020204" pitchFamily="34" charset="0"/>
              <a:buChar char="•"/>
            </a:pPr>
            <a:r>
              <a:rPr lang="en-GB" sz="3200" dirty="0">
                <a:solidFill>
                  <a:srgbClr val="171717"/>
                </a:solidFill>
                <a:latin typeface="Segoe UI" panose="020B0502040204020203" pitchFamily="34" charset="0"/>
              </a:rPr>
              <a:t>Azure Cosmos DB free tier! </a:t>
            </a:r>
            <a:r>
              <a:rPr lang="en-GB" sz="3200" dirty="0">
                <a:solidFill>
                  <a:srgbClr val="171717"/>
                </a:solidFill>
                <a:latin typeface="Segoe UI" panose="020B0502040204020203" pitchFamily="34" charset="0"/>
                <a:sym typeface="Wingdings" panose="05000000000000000000" pitchFamily="2" charset="2"/>
              </a:rPr>
              <a:t></a:t>
            </a:r>
            <a:endParaRPr lang="en-GB" sz="3200" i="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GB" sz="3200" dirty="0">
                <a:solidFill>
                  <a:srgbClr val="171717"/>
                </a:solidFill>
                <a:latin typeface="Segoe UI" panose="020B0502040204020203" pitchFamily="34" charset="0"/>
              </a:rPr>
              <a:t>Unique Features! </a:t>
            </a:r>
            <a:endParaRPr lang="en-GB" sz="3200" dirty="0"/>
          </a:p>
        </p:txBody>
      </p:sp>
      <p:sp>
        <p:nvSpPr>
          <p:cNvPr id="4" name="Title 1">
            <a:extLst>
              <a:ext uri="{FF2B5EF4-FFF2-40B4-BE49-F238E27FC236}">
                <a16:creationId xmlns:a16="http://schemas.microsoft.com/office/drawing/2014/main" id="{C391A5BA-C731-4764-B63C-31FD6CCC0A39}"/>
              </a:ext>
            </a:extLst>
          </p:cNvPr>
          <p:cNvSpPr txBox="1">
            <a:spLocks/>
          </p:cNvSpPr>
          <p:nvPr/>
        </p:nvSpPr>
        <p:spPr>
          <a:xfrm>
            <a:off x="744057" y="863247"/>
            <a:ext cx="8747873" cy="55861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sz="3600" dirty="0"/>
              <a:t>If Cassandra API does not support all the native features, why not just use native Apache Cassandra? </a:t>
            </a:r>
            <a:br>
              <a:rPr lang="en-GB" sz="3600" dirty="0"/>
            </a:br>
            <a:endParaRPr lang="en-GB" sz="3600" dirty="0"/>
          </a:p>
        </p:txBody>
      </p:sp>
    </p:spTree>
    <p:extLst>
      <p:ext uri="{BB962C8B-B14F-4D97-AF65-F5344CB8AC3E}">
        <p14:creationId xmlns:p14="http://schemas.microsoft.com/office/powerpoint/2010/main" val="2749380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91A5BA-C731-4764-B63C-31FD6CCC0A39}"/>
              </a:ext>
            </a:extLst>
          </p:cNvPr>
          <p:cNvSpPr txBox="1">
            <a:spLocks/>
          </p:cNvSpPr>
          <p:nvPr/>
        </p:nvSpPr>
        <p:spPr>
          <a:xfrm>
            <a:off x="744057" y="863247"/>
            <a:ext cx="8747873" cy="55861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en-GB" sz="3600" dirty="0"/>
          </a:p>
        </p:txBody>
      </p:sp>
      <p:sp>
        <p:nvSpPr>
          <p:cNvPr id="7" name="Title 6">
            <a:extLst>
              <a:ext uri="{FF2B5EF4-FFF2-40B4-BE49-F238E27FC236}">
                <a16:creationId xmlns:a16="http://schemas.microsoft.com/office/drawing/2014/main" id="{DE9DD13B-EB81-437E-A859-EE31671CEE7D}"/>
              </a:ext>
            </a:extLst>
          </p:cNvPr>
          <p:cNvSpPr>
            <a:spLocks noGrp="1"/>
          </p:cNvSpPr>
          <p:nvPr>
            <p:ph type="title"/>
          </p:nvPr>
        </p:nvSpPr>
        <p:spPr>
          <a:xfrm>
            <a:off x="2800710" y="2471020"/>
            <a:ext cx="7194430" cy="558610"/>
          </a:xfrm>
        </p:spPr>
        <p:txBody>
          <a:bodyPr/>
          <a:lstStyle/>
          <a:p>
            <a:r>
              <a:rPr lang="en-GB" sz="4400" dirty="0"/>
              <a:t>Let’s take a look at creating a Cassandra API account in Cosmos DB First </a:t>
            </a:r>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108127485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createCassandra">
            <a:hlinkClick r:id="" action="ppaction://media"/>
            <a:extLst>
              <a:ext uri="{FF2B5EF4-FFF2-40B4-BE49-F238E27FC236}">
                <a16:creationId xmlns:a16="http://schemas.microsoft.com/office/drawing/2014/main" id="{82F864C5-A581-427A-95E7-5DFFEB33FA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6200" y="147617"/>
            <a:ext cx="11864074" cy="6802911"/>
          </a:xfrm>
          <a:prstGeom prst="rect">
            <a:avLst/>
          </a:prstGeom>
        </p:spPr>
      </p:pic>
    </p:spTree>
    <p:extLst>
      <p:ext uri="{BB962C8B-B14F-4D97-AF65-F5344CB8AC3E}">
        <p14:creationId xmlns:p14="http://schemas.microsoft.com/office/powerpoint/2010/main" val="2537550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71F3-4C41-4490-B888-260D8BC4003D}"/>
              </a:ext>
            </a:extLst>
          </p:cNvPr>
          <p:cNvSpPr>
            <a:spLocks noGrp="1"/>
          </p:cNvSpPr>
          <p:nvPr>
            <p:ph type="title"/>
          </p:nvPr>
        </p:nvSpPr>
        <p:spPr/>
        <p:txBody>
          <a:bodyPr/>
          <a:lstStyle/>
          <a:p>
            <a:r>
              <a:rPr lang="en-US" dirty="0"/>
              <a:t>Introducing Request Units (RUs)</a:t>
            </a:r>
          </a:p>
        </p:txBody>
      </p:sp>
      <p:sp>
        <p:nvSpPr>
          <p:cNvPr id="3" name="Content Placeholder 2">
            <a:extLst>
              <a:ext uri="{FF2B5EF4-FFF2-40B4-BE49-F238E27FC236}">
                <a16:creationId xmlns:a16="http://schemas.microsoft.com/office/drawing/2014/main" id="{5BFED021-84CF-418E-884D-3B63DA71B2E2}"/>
              </a:ext>
            </a:extLst>
          </p:cNvPr>
          <p:cNvSpPr>
            <a:spLocks noGrp="1"/>
          </p:cNvSpPr>
          <p:nvPr>
            <p:ph sz="quarter" idx="10"/>
          </p:nvPr>
        </p:nvSpPr>
        <p:spPr>
          <a:xfrm>
            <a:off x="465137" y="1023667"/>
            <a:ext cx="11238194" cy="5232202"/>
          </a:xfrm>
          <a:noFill/>
        </p:spPr>
        <p:txBody>
          <a:bodyPr/>
          <a:lstStyle/>
          <a:p>
            <a:pPr lvl="1"/>
            <a:endParaRPr lang="en-US" dirty="0"/>
          </a:p>
          <a:p>
            <a:r>
              <a:rPr lang="en-US" dirty="0"/>
              <a:t>“Expected performance” is expressed in </a:t>
            </a:r>
            <a:r>
              <a:rPr lang="en-US" b="1" dirty="0"/>
              <a:t>Request Units per second </a:t>
            </a:r>
            <a:r>
              <a:rPr lang="en-US" dirty="0"/>
              <a:t>(RU/s)</a:t>
            </a:r>
          </a:p>
          <a:p>
            <a:pPr lvl="1"/>
            <a:r>
              <a:rPr lang="en-US" dirty="0"/>
              <a:t>Represents the "cost" of a request in terms of CPU, memory and I/O</a:t>
            </a:r>
          </a:p>
          <a:p>
            <a:pPr lvl="1"/>
            <a:endParaRPr lang="en-US" dirty="0"/>
          </a:p>
          <a:p>
            <a:r>
              <a:rPr lang="en-US" dirty="0"/>
              <a:t>RUs can be provisioned to suit different levels of performance isolation:</a:t>
            </a:r>
          </a:p>
          <a:p>
            <a:pPr marL="342900" lvl="1" indent="-342900">
              <a:buFont typeface="Arial" panose="020B0604020202020204" pitchFamily="34" charset="0"/>
              <a:buChar char="•"/>
            </a:pPr>
            <a:r>
              <a:rPr lang="en-US" dirty="0"/>
              <a:t>at the </a:t>
            </a:r>
            <a:r>
              <a:rPr lang="en-US" dirty="0" err="1"/>
              <a:t>keyspace</a:t>
            </a:r>
            <a:r>
              <a:rPr lang="en-US" dirty="0"/>
              <a:t>-level</a:t>
            </a:r>
          </a:p>
          <a:p>
            <a:pPr marL="342900" lvl="1" indent="-342900">
              <a:buFont typeface="Arial" panose="020B0604020202020204" pitchFamily="34" charset="0"/>
              <a:buChar char="•"/>
            </a:pPr>
            <a:r>
              <a:rPr lang="en-US" dirty="0"/>
              <a:t>at the table-level</a:t>
            </a:r>
          </a:p>
          <a:p>
            <a:pPr marL="342900" lvl="1" indent="-342900">
              <a:buFont typeface="Arial" panose="020B0604020202020204" pitchFamily="34" charset="0"/>
              <a:buChar char="•"/>
            </a:pPr>
            <a:r>
              <a:rPr lang="en-US" dirty="0"/>
              <a:t>or both</a:t>
            </a:r>
          </a:p>
          <a:p>
            <a:pPr marL="342900" lvl="1" indent="-342900">
              <a:buFont typeface="Arial" panose="020B0604020202020204" pitchFamily="34" charset="0"/>
              <a:buChar char="•"/>
            </a:pPr>
            <a:endParaRPr lang="en-US" dirty="0"/>
          </a:p>
          <a:p>
            <a:pPr lvl="1"/>
            <a:endParaRPr lang="en-US" dirty="0"/>
          </a:p>
          <a:p>
            <a:r>
              <a:rPr lang="en-US" dirty="0"/>
              <a:t>Provisioned performance </a:t>
            </a:r>
            <a:r>
              <a:rPr lang="en-US" b="1" dirty="0"/>
              <a:t>can be changed programmatically </a:t>
            </a:r>
            <a:r>
              <a:rPr lang="en-US" dirty="0"/>
              <a:t>with API calls</a:t>
            </a:r>
          </a:p>
          <a:p>
            <a:endParaRPr lang="en-US" dirty="0"/>
          </a:p>
          <a:p>
            <a:endParaRPr lang="en-US" dirty="0"/>
          </a:p>
          <a:p>
            <a:endParaRPr lang="en-US" dirty="0"/>
          </a:p>
          <a:p>
            <a:r>
              <a:rPr lang="en-US" dirty="0"/>
              <a:t>Let </a:t>
            </a:r>
            <a:r>
              <a:rPr lang="en-US" dirty="0" err="1"/>
              <a:t>autoscale</a:t>
            </a:r>
            <a:r>
              <a:rPr lang="en-US" dirty="0"/>
              <a:t> do it </a:t>
            </a:r>
            <a:r>
              <a:rPr lang="en-US" dirty="0">
                <a:sym typeface="Wingdings" panose="05000000000000000000" pitchFamily="2" charset="2"/>
              </a:rPr>
              <a:t></a:t>
            </a:r>
            <a:endParaRPr lang="en-US" dirty="0"/>
          </a:p>
        </p:txBody>
      </p:sp>
      <p:pic>
        <p:nvPicPr>
          <p:cNvPr id="4" name="Picture 3">
            <a:extLst>
              <a:ext uri="{FF2B5EF4-FFF2-40B4-BE49-F238E27FC236}">
                <a16:creationId xmlns:a16="http://schemas.microsoft.com/office/drawing/2014/main" id="{F98AEE70-EE88-4D6B-9866-1CCAF1473094}"/>
              </a:ext>
            </a:extLst>
          </p:cNvPr>
          <p:cNvPicPr>
            <a:picLocks noChangeAspect="1"/>
          </p:cNvPicPr>
          <p:nvPr/>
        </p:nvPicPr>
        <p:blipFill>
          <a:blip r:embed="rId3"/>
          <a:stretch>
            <a:fillRect/>
          </a:stretch>
        </p:blipFill>
        <p:spPr>
          <a:xfrm>
            <a:off x="550703" y="4742584"/>
            <a:ext cx="6934251" cy="681042"/>
          </a:xfrm>
          <a:prstGeom prst="rect">
            <a:avLst/>
          </a:prstGeom>
        </p:spPr>
      </p:pic>
      <p:pic>
        <p:nvPicPr>
          <p:cNvPr id="5" name="Picture 4">
            <a:extLst>
              <a:ext uri="{FF2B5EF4-FFF2-40B4-BE49-F238E27FC236}">
                <a16:creationId xmlns:a16="http://schemas.microsoft.com/office/drawing/2014/main" id="{9AEEBD37-5FB4-467F-9EDD-547C94F7B0FB}"/>
              </a:ext>
            </a:extLst>
          </p:cNvPr>
          <p:cNvPicPr>
            <a:picLocks noChangeAspect="1"/>
          </p:cNvPicPr>
          <p:nvPr/>
        </p:nvPicPr>
        <p:blipFill>
          <a:blip r:embed="rId4"/>
          <a:stretch>
            <a:fillRect/>
          </a:stretch>
        </p:blipFill>
        <p:spPr>
          <a:xfrm>
            <a:off x="3621014" y="5784125"/>
            <a:ext cx="6896150" cy="642942"/>
          </a:xfrm>
          <a:prstGeom prst="rect">
            <a:avLst/>
          </a:prstGeom>
        </p:spPr>
      </p:pic>
      <p:pic>
        <p:nvPicPr>
          <p:cNvPr id="6" name="Picture 5">
            <a:extLst>
              <a:ext uri="{FF2B5EF4-FFF2-40B4-BE49-F238E27FC236}">
                <a16:creationId xmlns:a16="http://schemas.microsoft.com/office/drawing/2014/main" id="{8F74386A-0623-408A-8E79-D22D0C969C5C}"/>
              </a:ext>
            </a:extLst>
          </p:cNvPr>
          <p:cNvPicPr>
            <a:picLocks noChangeAspect="1"/>
          </p:cNvPicPr>
          <p:nvPr/>
        </p:nvPicPr>
        <p:blipFill>
          <a:blip r:embed="rId5"/>
          <a:stretch>
            <a:fillRect/>
          </a:stretch>
        </p:blipFill>
        <p:spPr>
          <a:xfrm>
            <a:off x="596711" y="3732361"/>
            <a:ext cx="9341020" cy="324575"/>
          </a:xfrm>
          <a:prstGeom prst="rect">
            <a:avLst/>
          </a:prstGeom>
        </p:spPr>
      </p:pic>
    </p:spTree>
    <p:extLst>
      <p:ext uri="{BB962C8B-B14F-4D97-AF65-F5344CB8AC3E}">
        <p14:creationId xmlns:p14="http://schemas.microsoft.com/office/powerpoint/2010/main" val="1889091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4" end="14"/>
                                            </p:txEl>
                                          </p:spTgt>
                                        </p:tgtEl>
                                        <p:attrNameLst>
                                          <p:attrName>style.visibility</p:attrName>
                                        </p:attrNameLst>
                                      </p:cBhvr>
                                      <p:to>
                                        <p:strVal val="visible"/>
                                      </p:to>
                                    </p:set>
                                    <p:animEffect transition="in" filter="fade">
                                      <p:cBhvr>
                                        <p:cTn id="42" dur="500"/>
                                        <p:tgtEl>
                                          <p:spTgt spid="3">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6676C379500F47A0BB86027B759652" ma:contentTypeVersion="2" ma:contentTypeDescription="Create a new document." ma:contentTypeScope="" ma:versionID="27a5653da007faae9255151a41578a88">
  <xsd:schema xmlns:xsd="http://www.w3.org/2001/XMLSchema" xmlns:xs="http://www.w3.org/2001/XMLSchema" xmlns:p="http://schemas.microsoft.com/office/2006/metadata/properties" xmlns:ns2="e6fad286-2139-402c-bc31-e7e0efd8c5ab" targetNamespace="http://schemas.microsoft.com/office/2006/metadata/properties" ma:root="true" ma:fieldsID="d1071f2ac5c0f52715c44507aad39474" ns2:_="">
    <xsd:import namespace="e6fad286-2139-402c-bc31-e7e0efd8c5a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ad286-2139-402c-bc31-e7e0efd8c5a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FA8298-C297-4E6C-9037-B44B6195D5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ad286-2139-402c-bc31-e7e0efd8c5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Azure_PowerPoint_template_Oct18 (1)</Template>
  <TotalTime>2655</TotalTime>
  <Words>1691</Words>
  <Application>Microsoft Office PowerPoint</Application>
  <PresentationFormat>Custom</PresentationFormat>
  <Paragraphs>152</Paragraphs>
  <Slides>14</Slides>
  <Notes>12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Arial</vt:lpstr>
      <vt:lpstr>Calibri</vt:lpstr>
      <vt:lpstr>Consolas</vt:lpstr>
      <vt:lpstr>Segoe UI</vt:lpstr>
      <vt:lpstr>Segoe UI Light</vt:lpstr>
      <vt:lpstr>Segoe UI Semibold</vt:lpstr>
      <vt:lpstr>Segoe UI Semilight</vt:lpstr>
      <vt:lpstr>Times New Roman</vt:lpstr>
      <vt:lpstr>Wingdings</vt:lpstr>
      <vt:lpstr>Dynamics 365</vt:lpstr>
      <vt:lpstr>WHITE TEMPLATE</vt:lpstr>
      <vt:lpstr>Introduction to Cassandra API in Azure Cosmos DB </vt:lpstr>
      <vt:lpstr>PowerPoint Presentation</vt:lpstr>
      <vt:lpstr>what is Azure Cosmos DB? Fast NoSQL database with open APIs for any scale</vt:lpstr>
      <vt:lpstr>So, what is the Cassandra API in Azure Cosmos DB?</vt:lpstr>
      <vt:lpstr>So, what is the Cassandra API in Azure Cosmos DB?</vt:lpstr>
      <vt:lpstr>Great Question </vt:lpstr>
      <vt:lpstr>Let’s take a look at creating a Cassandra API account in Cosmos DB First </vt:lpstr>
      <vt:lpstr>PowerPoint Presentation</vt:lpstr>
      <vt:lpstr>Introducing Request Units (RUs)</vt:lpstr>
      <vt:lpstr>So what about these unique features? </vt:lpstr>
      <vt:lpstr>Change Feed</vt:lpstr>
      <vt:lpstr>PowerPoint Presentation</vt:lpstr>
      <vt:lpstr>Real-time, no-ETL analytics at scale with Azure Synapse Link for Azure Cosmos DB</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Theo van Kraay</cp:lastModifiedBy>
  <cp:revision>3</cp:revision>
  <dcterms:created xsi:type="dcterms:W3CDTF">2019-01-23T04:37:45Z</dcterms:created>
  <dcterms:modified xsi:type="dcterms:W3CDTF">2020-11-03T14:25:55Z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0x01010400D6C630B219561145AE69A9D997B3A8B9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